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2" r:id="rId3"/>
    <p:sldId id="275" r:id="rId4"/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57D1DF-C0E0-45A1-A991-77EACA97B025}" type="doc">
      <dgm:prSet loTypeId="urn:microsoft.com/office/officeart/2005/8/layout/orgChart1" loCatId="hierarchy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en-GB"/>
        </a:p>
      </dgm:t>
    </dgm:pt>
    <dgm:pt modelId="{D4AE24DE-719A-4023-A635-16090F8DD7C9}">
      <dgm:prSet phldrT="[Text]" custT="1"/>
      <dgm:spPr>
        <a:solidFill>
          <a:schemeClr val="accent3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bg1"/>
              </a:solidFill>
            </a:rPr>
            <a:t>University Librarian</a:t>
          </a:r>
          <a:br>
            <a:rPr lang="en-GB" sz="1000" dirty="0">
              <a:solidFill>
                <a:schemeClr val="bg1"/>
              </a:solidFill>
            </a:rPr>
          </a:br>
          <a:r>
            <a:rPr lang="en-GB" sz="1000" dirty="0">
              <a:solidFill>
                <a:schemeClr val="bg1"/>
              </a:solidFill>
            </a:rPr>
            <a:t>1 FTE</a:t>
          </a:r>
        </a:p>
      </dgm:t>
    </dgm:pt>
    <dgm:pt modelId="{81F9B5E5-99EB-41EA-9CDE-1F2E1DAF4B50}" type="parTrans" cxnId="{B93F9B74-D7FE-4B10-80B7-295F32692D1A}">
      <dgm:prSet/>
      <dgm:spPr/>
      <dgm:t>
        <a:bodyPr/>
        <a:lstStyle/>
        <a:p>
          <a:endParaRPr lang="en-GB"/>
        </a:p>
      </dgm:t>
    </dgm:pt>
    <dgm:pt modelId="{FD8E06A8-836C-45CB-BBE4-3CAB1C352E70}" type="sibTrans" cxnId="{B93F9B74-D7FE-4B10-80B7-295F32692D1A}">
      <dgm:prSet/>
      <dgm:spPr/>
      <dgm:t>
        <a:bodyPr/>
        <a:lstStyle/>
        <a:p>
          <a:endParaRPr lang="en-GB"/>
        </a:p>
      </dgm:t>
    </dgm:pt>
    <dgm:pt modelId="{7E44B416-69BE-4BD8-AD22-6979B1EBB278}">
      <dgm:prSet phldrT="[Text]" custT="1"/>
      <dgm:spPr>
        <a:solidFill>
          <a:schemeClr val="accent3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bg1"/>
              </a:solidFill>
            </a:rPr>
            <a:t>Associate Director</a:t>
          </a:r>
          <a:br>
            <a:rPr lang="en-GB" sz="1400" dirty="0">
              <a:solidFill>
                <a:schemeClr val="bg1"/>
              </a:solidFill>
            </a:rPr>
          </a:br>
          <a:r>
            <a:rPr lang="en-GB" sz="1400" dirty="0">
              <a:solidFill>
                <a:schemeClr val="bg1"/>
              </a:solidFill>
            </a:rPr>
            <a:t>(Academic Liaison &amp; Support)</a:t>
          </a:r>
          <a:br>
            <a:rPr lang="en-GB" sz="1400" dirty="0">
              <a:solidFill>
                <a:schemeClr val="bg1"/>
              </a:solidFill>
            </a:rPr>
          </a:br>
          <a:r>
            <a:rPr lang="en-GB" sz="900" dirty="0">
              <a:solidFill>
                <a:schemeClr val="bg1"/>
              </a:solidFill>
            </a:rPr>
            <a:t>1 FTE</a:t>
          </a:r>
        </a:p>
      </dgm:t>
    </dgm:pt>
    <dgm:pt modelId="{1C340163-0731-4283-A98B-DC7D74EA54CF}" type="parTrans" cxnId="{EA7D132F-3D3C-49B4-AA81-CFC8F10576AA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C16D7CE8-BECF-4C80-89F6-058971F402E3}" type="sibTrans" cxnId="{EA7D132F-3D3C-49B4-AA81-CFC8F10576AA}">
      <dgm:prSet/>
      <dgm:spPr/>
      <dgm:t>
        <a:bodyPr/>
        <a:lstStyle/>
        <a:p>
          <a:endParaRPr lang="en-GB"/>
        </a:p>
      </dgm:t>
    </dgm:pt>
    <dgm:pt modelId="{9758487A-5D10-466A-BDA6-86BF4616C1A5}">
      <dgm:prSet phldrT="[Text]" custT="1"/>
      <dgm:spPr>
        <a:solidFill>
          <a:schemeClr val="accent3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bg1"/>
              </a:solidFill>
            </a:rPr>
            <a:t>Associate Director</a:t>
          </a:r>
          <a:br>
            <a:rPr lang="en-GB" sz="1400" dirty="0">
              <a:solidFill>
                <a:schemeClr val="bg1"/>
              </a:solidFill>
            </a:rPr>
          </a:br>
          <a:r>
            <a:rPr lang="en-GB" sz="1400" dirty="0">
              <a:solidFill>
                <a:schemeClr val="bg1"/>
              </a:solidFill>
            </a:rPr>
            <a:t>(Scholarship &amp; Planning)</a:t>
          </a:r>
          <a:br>
            <a:rPr lang="en-GB" sz="1400" dirty="0">
              <a:solidFill>
                <a:schemeClr val="bg1"/>
              </a:solidFill>
            </a:rPr>
          </a:br>
          <a:r>
            <a:rPr lang="en-GB" sz="900" dirty="0">
              <a:solidFill>
                <a:schemeClr val="bg1"/>
              </a:solidFill>
            </a:rPr>
            <a:t>1 FTE</a:t>
          </a:r>
        </a:p>
      </dgm:t>
    </dgm:pt>
    <dgm:pt modelId="{6B64FF43-4DF1-498F-AD99-44FEA0EEE871}" type="parTrans" cxnId="{C4BB1E30-83EE-4A43-8E1C-50142EBAE861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E5DED057-12F7-4303-AFD8-00B3FD418BBC}" type="sibTrans" cxnId="{C4BB1E30-83EE-4A43-8E1C-50142EBAE861}">
      <dgm:prSet/>
      <dgm:spPr/>
      <dgm:t>
        <a:bodyPr/>
        <a:lstStyle/>
        <a:p>
          <a:endParaRPr lang="en-GB"/>
        </a:p>
      </dgm:t>
    </dgm:pt>
    <dgm:pt modelId="{76162961-B479-42A9-B3A2-89D093EFFF7F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bg1"/>
              </a:solidFill>
            </a:rPr>
            <a:t>Systems Manager</a:t>
          </a:r>
          <a:br>
            <a:rPr lang="en-GB" sz="1000" dirty="0">
              <a:solidFill>
                <a:schemeClr val="bg1"/>
              </a:solidFill>
            </a:rPr>
          </a:br>
          <a:r>
            <a:rPr lang="en-GB" sz="800" dirty="0">
              <a:solidFill>
                <a:schemeClr val="bg1"/>
              </a:solidFill>
            </a:rPr>
            <a:t>1 FTE</a:t>
          </a:r>
        </a:p>
      </dgm:t>
    </dgm:pt>
    <dgm:pt modelId="{60AA2A0A-1342-48CF-A828-E11E672EFD54}" type="parTrans" cxnId="{79665392-0437-4351-9ADA-4AC8784C2A1A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5578BD91-89D9-42FA-B4B3-26485F3FF0B8}" type="sibTrans" cxnId="{79665392-0437-4351-9ADA-4AC8784C2A1A}">
      <dgm:prSet/>
      <dgm:spPr/>
      <dgm:t>
        <a:bodyPr/>
        <a:lstStyle/>
        <a:p>
          <a:endParaRPr lang="en-GB"/>
        </a:p>
      </dgm:t>
    </dgm:pt>
    <dgm:pt modelId="{1854A49F-2B42-4020-80FA-7A133F6944C7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bg1"/>
              </a:solidFill>
            </a:rPr>
            <a:t>Library Experience &amp; Engagement Manager</a:t>
          </a:r>
          <a:br>
            <a:rPr lang="en-GB" sz="1000" dirty="0">
              <a:solidFill>
                <a:schemeClr val="bg1"/>
              </a:solidFill>
            </a:rPr>
          </a:br>
          <a:r>
            <a:rPr lang="en-GB" sz="800" dirty="0">
              <a:solidFill>
                <a:schemeClr val="bg1"/>
              </a:solidFill>
            </a:rPr>
            <a:t>1 FTE</a:t>
          </a:r>
        </a:p>
      </dgm:t>
    </dgm:pt>
    <dgm:pt modelId="{1D3C350E-21D4-4CD0-8290-AD458112697C}" type="parTrans" cxnId="{9D8A4DA5-59A3-4DB4-8A9D-7D93568B5709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CE4E03BB-AD2E-45EF-9745-DCD253C09ACC}" type="sibTrans" cxnId="{9D8A4DA5-59A3-4DB4-8A9D-7D93568B5709}">
      <dgm:prSet/>
      <dgm:spPr/>
      <dgm:t>
        <a:bodyPr/>
        <a:lstStyle/>
        <a:p>
          <a:endParaRPr lang="en-GB"/>
        </a:p>
      </dgm:t>
    </dgm:pt>
    <dgm:pt modelId="{7B900F96-E043-449E-8C16-C7FF699A8816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Systems Team</a:t>
          </a:r>
        </a:p>
      </dgm:t>
    </dgm:pt>
    <dgm:pt modelId="{766EEA7D-332F-4852-BDB0-84B30B93FD83}" type="parTrans" cxnId="{1E3FDC59-3C89-43B6-8337-8D7E35B26839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53A35181-89F0-42FB-A108-6D9D89B1B71B}" type="sibTrans" cxnId="{1E3FDC59-3C89-43B6-8337-8D7E35B26839}">
      <dgm:prSet/>
      <dgm:spPr/>
      <dgm:t>
        <a:bodyPr/>
        <a:lstStyle/>
        <a:p>
          <a:endParaRPr lang="en-GB"/>
        </a:p>
      </dgm:t>
    </dgm:pt>
    <dgm:pt modelId="{73F7B6D6-670A-4A9F-AA91-870ECE4C7991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User Services Team</a:t>
          </a:r>
        </a:p>
      </dgm:t>
    </dgm:pt>
    <dgm:pt modelId="{3259FFBC-9A99-48B8-A8FA-3FB167EB3EA9}" type="parTrans" cxnId="{33D9F179-D18E-4CB2-AA61-1F3B693D7E07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248C704-BFCB-42D3-8B0A-7F3650BC1DEF}" type="sibTrans" cxnId="{33D9F179-D18E-4CB2-AA61-1F3B693D7E07}">
      <dgm:prSet/>
      <dgm:spPr/>
      <dgm:t>
        <a:bodyPr/>
        <a:lstStyle/>
        <a:p>
          <a:endParaRPr lang="en-GB"/>
        </a:p>
      </dgm:t>
    </dgm:pt>
    <dgm:pt modelId="{E998249C-A11A-4E4C-865D-ABD14DC9F230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Weekend Team</a:t>
          </a:r>
        </a:p>
      </dgm:t>
    </dgm:pt>
    <dgm:pt modelId="{C8FB3272-ACC2-4440-A92E-5BBC99A321C6}" type="parTrans" cxnId="{93AD6516-35EE-4541-86D4-6F42A837307E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FCAFFBC3-41CA-4D96-BF50-3BAA5E666F82}" type="sibTrans" cxnId="{93AD6516-35EE-4541-86D4-6F42A837307E}">
      <dgm:prSet/>
      <dgm:spPr/>
      <dgm:t>
        <a:bodyPr/>
        <a:lstStyle/>
        <a:p>
          <a:endParaRPr lang="en-GB"/>
        </a:p>
      </dgm:t>
    </dgm:pt>
    <dgm:pt modelId="{8ACA5EAB-2625-40A2-9486-2BF41FB63F0F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bg1"/>
              </a:solidFill>
            </a:rPr>
            <a:t>Study Advice Manager</a:t>
          </a:r>
          <a:br>
            <a:rPr lang="en-GB" sz="1200" dirty="0">
              <a:solidFill>
                <a:schemeClr val="bg1"/>
              </a:solidFill>
            </a:rPr>
          </a:br>
          <a:r>
            <a:rPr lang="en-GB" sz="800" dirty="0">
              <a:solidFill>
                <a:schemeClr val="bg1"/>
              </a:solidFill>
            </a:rPr>
            <a:t>1 FTE</a:t>
          </a:r>
        </a:p>
      </dgm:t>
    </dgm:pt>
    <dgm:pt modelId="{7FEA4E06-1ECF-4ADB-A90D-E8A779593CD7}" type="parTrans" cxnId="{D6A5673B-1675-4340-BFA1-C9228A179778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2B918B5D-1BF8-4DE2-BBC9-B8E71BE0C537}" type="sibTrans" cxnId="{D6A5673B-1675-4340-BFA1-C9228A179778}">
      <dgm:prSet/>
      <dgm:spPr/>
      <dgm:t>
        <a:bodyPr/>
        <a:lstStyle/>
        <a:p>
          <a:endParaRPr lang="en-GB"/>
        </a:p>
      </dgm:t>
    </dgm:pt>
    <dgm:pt modelId="{18FFCFFC-DCC2-4964-BDBB-9A071280D654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bg1"/>
              </a:solidFill>
            </a:rPr>
            <a:t>Academic Liaison Team Managers (3)</a:t>
          </a:r>
          <a:br>
            <a:rPr lang="en-GB" sz="1200" dirty="0">
              <a:solidFill>
                <a:schemeClr val="bg1"/>
              </a:solidFill>
            </a:rPr>
          </a:br>
          <a:r>
            <a:rPr lang="en-GB" sz="800" dirty="0">
              <a:solidFill>
                <a:schemeClr val="bg1"/>
              </a:solidFill>
            </a:rPr>
            <a:t>3 FTE</a:t>
          </a:r>
        </a:p>
      </dgm:t>
    </dgm:pt>
    <dgm:pt modelId="{0631258E-4D4E-4DB6-BACC-161DD4860BC2}" type="parTrans" cxnId="{5B24180D-0446-4260-B790-0201187FD7F9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CDA5C7BD-8985-4008-B1A7-174B61214772}" type="sibTrans" cxnId="{5B24180D-0446-4260-B790-0201187FD7F9}">
      <dgm:prSet/>
      <dgm:spPr/>
      <dgm:t>
        <a:bodyPr/>
        <a:lstStyle/>
        <a:p>
          <a:endParaRPr lang="en-GB"/>
        </a:p>
      </dgm:t>
    </dgm:pt>
    <dgm:pt modelId="{7D650380-5DB7-4CEE-B8FA-03A5C8B8F98E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Study Advice Team</a:t>
          </a:r>
        </a:p>
      </dgm:t>
    </dgm:pt>
    <dgm:pt modelId="{860D31AB-544C-403A-9E0D-0F4E4953EAEC}" type="parTrans" cxnId="{E76FF747-40E4-4EBE-9442-032528EE8637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E5C2E9FD-9458-470A-A910-DE6925B3CE75}" type="sibTrans" cxnId="{E76FF747-40E4-4EBE-9442-032528EE8637}">
      <dgm:prSet/>
      <dgm:spPr/>
      <dgm:t>
        <a:bodyPr/>
        <a:lstStyle/>
        <a:p>
          <a:endParaRPr lang="en-GB"/>
        </a:p>
      </dgm:t>
    </dgm:pt>
    <dgm:pt modelId="{5603CF5B-BC6C-40DA-B053-E2632D1A9144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Academic Liaison Team</a:t>
          </a:r>
        </a:p>
      </dgm:t>
    </dgm:pt>
    <dgm:pt modelId="{094E4505-DF6F-42FA-8778-76C536D332EA}" type="parTrans" cxnId="{120BAABF-8C50-47EE-9521-EEA86640AD41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4CBFB88F-D2B6-4BAC-A0EF-CFC60431C709}" type="sibTrans" cxnId="{120BAABF-8C50-47EE-9521-EEA86640AD41}">
      <dgm:prSet/>
      <dgm:spPr/>
      <dgm:t>
        <a:bodyPr/>
        <a:lstStyle/>
        <a:p>
          <a:endParaRPr lang="en-GB"/>
        </a:p>
      </dgm:t>
    </dgm:pt>
    <dgm:pt modelId="{01A26677-2415-4189-B505-93544C4245C7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bg1"/>
              </a:solidFill>
            </a:rPr>
            <a:t>Open Research Manager</a:t>
          </a:r>
          <a:br>
            <a:rPr lang="en-GB" sz="1200" dirty="0">
              <a:solidFill>
                <a:schemeClr val="bg1"/>
              </a:solidFill>
            </a:rPr>
          </a:br>
          <a:r>
            <a:rPr lang="en-GB" sz="800" dirty="0">
              <a:solidFill>
                <a:schemeClr val="bg1"/>
              </a:solidFill>
            </a:rPr>
            <a:t>1 FTE</a:t>
          </a:r>
        </a:p>
      </dgm:t>
    </dgm:pt>
    <dgm:pt modelId="{923AC32A-D415-41EF-8E3B-89D1F1B513B4}" type="parTrans" cxnId="{5C818501-7195-4297-976E-B76FB9E7925F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321920A2-D741-459A-BEA1-03EF3649A99B}" type="sibTrans" cxnId="{5C818501-7195-4297-976E-B76FB9E7925F}">
      <dgm:prSet/>
      <dgm:spPr/>
      <dgm:t>
        <a:bodyPr/>
        <a:lstStyle/>
        <a:p>
          <a:endParaRPr lang="en-GB"/>
        </a:p>
      </dgm:t>
    </dgm:pt>
    <dgm:pt modelId="{82629585-8457-4704-822D-7D73977C98B9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bg1"/>
              </a:solidFill>
            </a:rPr>
            <a:t>Research Data Manager</a:t>
          </a:r>
          <a:br>
            <a:rPr lang="en-GB" sz="1200" dirty="0">
              <a:solidFill>
                <a:schemeClr val="bg1"/>
              </a:solidFill>
            </a:rPr>
          </a:br>
          <a:r>
            <a:rPr lang="en-GB" sz="800" dirty="0">
              <a:solidFill>
                <a:schemeClr val="bg1"/>
              </a:solidFill>
            </a:rPr>
            <a:t>1 FTE</a:t>
          </a:r>
        </a:p>
      </dgm:t>
    </dgm:pt>
    <dgm:pt modelId="{9ED1C4B0-8A55-4420-A1CB-27DED5AEDD25}" type="parTrans" cxnId="{06B2BE2F-C348-41D7-BF97-CDFA875CB634}">
      <dgm:prSet/>
      <dgm:spPr/>
      <dgm:t>
        <a:bodyPr/>
        <a:lstStyle/>
        <a:p>
          <a:endParaRPr lang="en-GB"/>
        </a:p>
      </dgm:t>
    </dgm:pt>
    <dgm:pt modelId="{FD0E379E-DBBC-4BEA-BF17-9FC9AF0EA9C4}" type="sibTrans" cxnId="{06B2BE2F-C348-41D7-BF97-CDFA875CB634}">
      <dgm:prSet/>
      <dgm:spPr/>
      <dgm:t>
        <a:bodyPr/>
        <a:lstStyle/>
        <a:p>
          <a:endParaRPr lang="en-GB"/>
        </a:p>
      </dgm:t>
    </dgm:pt>
    <dgm:pt modelId="{719A4740-AF4E-44D5-9156-B3CB5458275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Digital Humanities Officer</a:t>
          </a:r>
          <a:br>
            <a:rPr lang="en-GB" sz="1000" dirty="0">
              <a:solidFill>
                <a:schemeClr val="tx1"/>
              </a:solidFill>
            </a:rPr>
          </a:br>
          <a:r>
            <a:rPr lang="en-GB" sz="800" dirty="0">
              <a:solidFill>
                <a:schemeClr val="tx1"/>
              </a:solidFill>
            </a:rPr>
            <a:t>1 FTE</a:t>
          </a:r>
        </a:p>
      </dgm:t>
    </dgm:pt>
    <dgm:pt modelId="{E4CD9570-7C9C-4B6E-9529-623EAF09F9EA}" type="parTrans" cxnId="{F90E8238-A53C-454A-9931-628BAE6D6606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57BB93B-A4D9-4CA4-9C9D-EDA7FD1E7134}" type="sibTrans" cxnId="{F90E8238-A53C-454A-9931-628BAE6D6606}">
      <dgm:prSet/>
      <dgm:spPr/>
      <dgm:t>
        <a:bodyPr/>
        <a:lstStyle/>
        <a:p>
          <a:endParaRPr lang="en-GB"/>
        </a:p>
      </dgm:t>
    </dgm:pt>
    <dgm:pt modelId="{5408D3D2-B0C4-4A37-809D-F962BB8C68F7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bg1"/>
              </a:solidFill>
            </a:rPr>
            <a:t>Collections Services Manager</a:t>
          </a:r>
          <a:br>
            <a:rPr lang="en-GB" sz="1100" dirty="0">
              <a:solidFill>
                <a:schemeClr val="bg1"/>
              </a:solidFill>
            </a:rPr>
          </a:br>
          <a:r>
            <a:rPr lang="en-GB" sz="800" dirty="0">
              <a:solidFill>
                <a:schemeClr val="bg1"/>
              </a:solidFill>
            </a:rPr>
            <a:t>1 FTE</a:t>
          </a:r>
        </a:p>
      </dgm:t>
    </dgm:pt>
    <dgm:pt modelId="{3596E1F9-B796-439F-8633-87288222FEEF}" type="parTrans" cxnId="{BBC7C666-B790-4836-80E8-1A631D7C8256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1D013F6-6C0E-4929-AF66-399E00BC3AAF}" type="sibTrans" cxnId="{BBC7C666-B790-4836-80E8-1A631D7C8256}">
      <dgm:prSet/>
      <dgm:spPr/>
      <dgm:t>
        <a:bodyPr/>
        <a:lstStyle/>
        <a:p>
          <a:endParaRPr lang="en-GB"/>
        </a:p>
      </dgm:t>
    </dgm:pt>
    <dgm:pt modelId="{1B42E61A-CF57-43AE-8034-D1FBB0763998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Open Research Team</a:t>
          </a:r>
        </a:p>
      </dgm:t>
    </dgm:pt>
    <dgm:pt modelId="{FD0E7497-8620-4EEA-AD5F-48B8E5A4C2D0}" type="parTrans" cxnId="{B011A00B-83C6-43C5-ADE7-6599E7E2EEF7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1FDB9179-AE5E-4D18-B6BE-A477DF5D159D}" type="sibTrans" cxnId="{B011A00B-83C6-43C5-ADE7-6599E7E2EEF7}">
      <dgm:prSet/>
      <dgm:spPr/>
      <dgm:t>
        <a:bodyPr/>
        <a:lstStyle/>
        <a:p>
          <a:endParaRPr lang="en-GB"/>
        </a:p>
      </dgm:t>
    </dgm:pt>
    <dgm:pt modelId="{80B43D8C-0A2A-48CF-875F-64F5315A3B23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Collections Team</a:t>
          </a:r>
        </a:p>
      </dgm:t>
    </dgm:pt>
    <dgm:pt modelId="{241EB069-A02B-4E1E-8641-B80D6880C5CD}" type="parTrans" cxnId="{8E2634C2-F742-4876-BE9F-9BF37FA27876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21FAD714-A014-4C55-858C-E9AC835DB40B}" type="sibTrans" cxnId="{8E2634C2-F742-4876-BE9F-9BF37FA27876}">
      <dgm:prSet/>
      <dgm:spPr/>
      <dgm:t>
        <a:bodyPr/>
        <a:lstStyle/>
        <a:p>
          <a:endParaRPr lang="en-GB"/>
        </a:p>
      </dgm:t>
    </dgm:pt>
    <dgm:pt modelId="{8DAA4D4A-F858-4A5C-9240-E36BF73B122C}" type="asst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Library Office &amp; Operations Supervisor</a:t>
          </a:r>
          <a:br>
            <a:rPr lang="en-GB" sz="9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0.56 FTE</a:t>
          </a:r>
        </a:p>
      </dgm:t>
    </dgm:pt>
    <dgm:pt modelId="{2C3D5FDE-5ADC-4C72-A707-97EE3E1B2699}" type="parTrans" cxnId="{595CBEBB-6F5D-45F6-BE18-349201465584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1D6AA960-4C96-4EFE-AABC-0FEAF156C08A}" type="sibTrans" cxnId="{595CBEBB-6F5D-45F6-BE18-349201465584}">
      <dgm:prSet/>
      <dgm:spPr/>
      <dgm:t>
        <a:bodyPr/>
        <a:lstStyle/>
        <a:p>
          <a:endParaRPr lang="en-GB"/>
        </a:p>
      </dgm:t>
    </dgm:pt>
    <dgm:pt modelId="{B67DB0AF-58F8-46DE-9315-4AE10E391804}">
      <dgm:prSet custT="1"/>
      <dgm:spPr>
        <a:solidFill>
          <a:schemeClr val="tx2">
            <a:lumMod val="50000"/>
            <a:lumOff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Administrator</a:t>
          </a:r>
          <a:br>
            <a:rPr lang="en-GB" sz="12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79DB56A3-5228-4ED8-B3E4-1C4FA73EDC55}" type="parTrans" cxnId="{A1E4BA2C-F59D-4D53-B9DB-CFC07C58B008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3A462F52-55DB-4240-8D8F-A3CE6A7393F5}" type="sibTrans" cxnId="{A1E4BA2C-F59D-4D53-B9DB-CFC07C58B008}">
      <dgm:prSet/>
      <dgm:spPr/>
      <dgm:t>
        <a:bodyPr/>
        <a:lstStyle/>
        <a:p>
          <a:endParaRPr lang="en-GB"/>
        </a:p>
      </dgm:t>
    </dgm:pt>
    <dgm:pt modelId="{0FC43F86-3E49-4E94-B127-BBDD72693842}" type="asst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Support Services Team Leader </a:t>
          </a:r>
          <a:br>
            <a:rPr lang="en-GB" sz="12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950F03DC-7F84-4355-A471-72781921BE0D}" type="parTrans" cxnId="{38BF7606-AB0A-4187-A8AE-65AF12E6A9A3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FE59E130-75A4-4CAE-99B6-513DACC91D39}" type="sibTrans" cxnId="{38BF7606-AB0A-4187-A8AE-65AF12E6A9A3}">
      <dgm:prSet/>
      <dgm:spPr/>
      <dgm:t>
        <a:bodyPr/>
        <a:lstStyle/>
        <a:p>
          <a:endParaRPr lang="en-GB"/>
        </a:p>
      </dgm:t>
    </dgm:pt>
    <dgm:pt modelId="{93B58763-B4B0-4ED9-89E5-C659C6F762E6}">
      <dgm:prSet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Support Services Team</a:t>
          </a:r>
        </a:p>
      </dgm:t>
    </dgm:pt>
    <dgm:pt modelId="{A95FF1A3-853C-4B4B-99A4-A03E3FBFA141}" type="parTrans" cxnId="{04371547-B655-43FA-B549-D5050B90B782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1001B17-3FAB-43EA-835C-4B77DC8C471B}" type="sibTrans" cxnId="{04371547-B655-43FA-B549-D5050B90B782}">
      <dgm:prSet/>
      <dgm:spPr/>
      <dgm:t>
        <a:bodyPr/>
        <a:lstStyle/>
        <a:p>
          <a:endParaRPr lang="en-GB"/>
        </a:p>
      </dgm:t>
    </dgm:pt>
    <dgm:pt modelId="{06555ED7-02DE-43E0-A5E9-97AB6286C352}">
      <dgm:prSet custT="1"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Evening Team</a:t>
          </a:r>
        </a:p>
      </dgm:t>
    </dgm:pt>
    <dgm:pt modelId="{0161DE50-8C59-4379-B39D-B6B511B8831E}" type="parTrans" cxnId="{A2B80D1C-8A6F-4869-BDA2-463F3FE81AE2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2F2083DE-979B-45C2-91ED-038EE3655FA4}" type="sibTrans" cxnId="{A2B80D1C-8A6F-4869-BDA2-463F3FE81AE2}">
      <dgm:prSet/>
      <dgm:spPr/>
      <dgm:t>
        <a:bodyPr/>
        <a:lstStyle/>
        <a:p>
          <a:endParaRPr lang="en-GB"/>
        </a:p>
      </dgm:t>
    </dgm:pt>
    <dgm:pt modelId="{23A5FD08-BD91-4895-9249-484F719EC35B}" type="pres">
      <dgm:prSet presAssocID="{2157D1DF-C0E0-45A1-A991-77EACA97B02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30CFEB8-A5E6-42D9-93DE-0C1706B5B34E}" type="pres">
      <dgm:prSet presAssocID="{D4AE24DE-719A-4023-A635-16090F8DD7C9}" presName="hierRoot1" presStyleCnt="0">
        <dgm:presLayoutVars>
          <dgm:hierBranch val="init"/>
        </dgm:presLayoutVars>
      </dgm:prSet>
      <dgm:spPr/>
    </dgm:pt>
    <dgm:pt modelId="{7C59C578-B026-4047-B7A5-BF2E22FCFC37}" type="pres">
      <dgm:prSet presAssocID="{D4AE24DE-719A-4023-A635-16090F8DD7C9}" presName="rootComposite1" presStyleCnt="0"/>
      <dgm:spPr/>
    </dgm:pt>
    <dgm:pt modelId="{DB5D7223-A406-4E2E-8E22-6818982BBFB2}" type="pres">
      <dgm:prSet presAssocID="{D4AE24DE-719A-4023-A635-16090F8DD7C9}" presName="rootText1" presStyleLbl="node0" presStyleIdx="0" presStyleCnt="1" custScaleX="181753" custScaleY="112570" custLinFactNeighborX="-2388">
        <dgm:presLayoutVars>
          <dgm:chPref val="3"/>
        </dgm:presLayoutVars>
      </dgm:prSet>
      <dgm:spPr/>
    </dgm:pt>
    <dgm:pt modelId="{B85AB0C4-BED5-4CA6-8072-51A0967678CB}" type="pres">
      <dgm:prSet presAssocID="{D4AE24DE-719A-4023-A635-16090F8DD7C9}" presName="rootConnector1" presStyleLbl="node1" presStyleIdx="0" presStyleCnt="0"/>
      <dgm:spPr/>
    </dgm:pt>
    <dgm:pt modelId="{164D3B9E-8E2A-4DC7-B194-A4D7B288D323}" type="pres">
      <dgm:prSet presAssocID="{D4AE24DE-719A-4023-A635-16090F8DD7C9}" presName="hierChild2" presStyleCnt="0"/>
      <dgm:spPr/>
    </dgm:pt>
    <dgm:pt modelId="{334F1DA5-BBE4-4C94-9036-F3C4C67D6838}" type="pres">
      <dgm:prSet presAssocID="{1C340163-0731-4283-A98B-DC7D74EA54CF}" presName="Name37" presStyleLbl="parChTrans1D2" presStyleIdx="0" presStyleCnt="4"/>
      <dgm:spPr/>
    </dgm:pt>
    <dgm:pt modelId="{891EE5DC-ABB3-4D60-A85E-4621D1CEB1F4}" type="pres">
      <dgm:prSet presAssocID="{7E44B416-69BE-4BD8-AD22-6979B1EBB278}" presName="hierRoot2" presStyleCnt="0">
        <dgm:presLayoutVars>
          <dgm:hierBranch val="init"/>
        </dgm:presLayoutVars>
      </dgm:prSet>
      <dgm:spPr/>
    </dgm:pt>
    <dgm:pt modelId="{8FEF0C69-5F61-4B6B-97DD-FC7146866237}" type="pres">
      <dgm:prSet presAssocID="{7E44B416-69BE-4BD8-AD22-6979B1EBB278}" presName="rootComposite" presStyleCnt="0"/>
      <dgm:spPr/>
    </dgm:pt>
    <dgm:pt modelId="{39C239DE-CDDE-4038-8CCA-AC79E079186B}" type="pres">
      <dgm:prSet presAssocID="{7E44B416-69BE-4BD8-AD22-6979B1EBB278}" presName="rootText" presStyleLbl="node2" presStyleIdx="0" presStyleCnt="2" custScaleX="185238">
        <dgm:presLayoutVars>
          <dgm:chPref val="3"/>
        </dgm:presLayoutVars>
      </dgm:prSet>
      <dgm:spPr/>
    </dgm:pt>
    <dgm:pt modelId="{774F64E3-2939-460D-B581-6E3B2E3D3534}" type="pres">
      <dgm:prSet presAssocID="{7E44B416-69BE-4BD8-AD22-6979B1EBB278}" presName="rootConnector" presStyleLbl="node2" presStyleIdx="0" presStyleCnt="2"/>
      <dgm:spPr/>
    </dgm:pt>
    <dgm:pt modelId="{CA4DD296-0CFA-408A-931F-27E42541EDD5}" type="pres">
      <dgm:prSet presAssocID="{7E44B416-69BE-4BD8-AD22-6979B1EBB278}" presName="hierChild4" presStyleCnt="0"/>
      <dgm:spPr/>
    </dgm:pt>
    <dgm:pt modelId="{C084477A-8FEC-44E3-B2E3-50BAD759D918}" type="pres">
      <dgm:prSet presAssocID="{7FEA4E06-1ECF-4ADB-A90D-E8A779593CD7}" presName="Name37" presStyleLbl="parChTrans1D3" presStyleIdx="0" presStyleCnt="11"/>
      <dgm:spPr/>
    </dgm:pt>
    <dgm:pt modelId="{00101742-0BB6-433B-8DD9-53FE9917B30E}" type="pres">
      <dgm:prSet presAssocID="{8ACA5EAB-2625-40A2-9486-2BF41FB63F0F}" presName="hierRoot2" presStyleCnt="0">
        <dgm:presLayoutVars>
          <dgm:hierBranch val="init"/>
        </dgm:presLayoutVars>
      </dgm:prSet>
      <dgm:spPr/>
    </dgm:pt>
    <dgm:pt modelId="{4ACC9EF5-3870-4D30-88EB-DC0CE47950F4}" type="pres">
      <dgm:prSet presAssocID="{8ACA5EAB-2625-40A2-9486-2BF41FB63F0F}" presName="rootComposite" presStyleCnt="0"/>
      <dgm:spPr/>
    </dgm:pt>
    <dgm:pt modelId="{938D26DD-1096-474A-AEA7-B153611A6B35}" type="pres">
      <dgm:prSet presAssocID="{8ACA5EAB-2625-40A2-9486-2BF41FB63F0F}" presName="rootText" presStyleLbl="node3" presStyleIdx="0" presStyleCnt="11">
        <dgm:presLayoutVars>
          <dgm:chPref val="3"/>
        </dgm:presLayoutVars>
      </dgm:prSet>
      <dgm:spPr/>
    </dgm:pt>
    <dgm:pt modelId="{E9F75DAB-FC4C-40DE-ACB9-7F06A3BCEE7A}" type="pres">
      <dgm:prSet presAssocID="{8ACA5EAB-2625-40A2-9486-2BF41FB63F0F}" presName="rootConnector" presStyleLbl="node3" presStyleIdx="0" presStyleCnt="11"/>
      <dgm:spPr/>
    </dgm:pt>
    <dgm:pt modelId="{62C73537-BED0-4EA0-9CB2-66D36A4E90A2}" type="pres">
      <dgm:prSet presAssocID="{8ACA5EAB-2625-40A2-9486-2BF41FB63F0F}" presName="hierChild4" presStyleCnt="0"/>
      <dgm:spPr/>
    </dgm:pt>
    <dgm:pt modelId="{5D9A4BCC-7343-4A81-B919-4C7F742178AB}" type="pres">
      <dgm:prSet presAssocID="{860D31AB-544C-403A-9E0D-0F4E4953EAEC}" presName="Name37" presStyleLbl="parChTrans1D4" presStyleIdx="0" presStyleCnt="7"/>
      <dgm:spPr/>
    </dgm:pt>
    <dgm:pt modelId="{6F3D8DFB-12F7-49C9-8934-7DBE71783527}" type="pres">
      <dgm:prSet presAssocID="{7D650380-5DB7-4CEE-B8FA-03A5C8B8F98E}" presName="hierRoot2" presStyleCnt="0">
        <dgm:presLayoutVars>
          <dgm:hierBranch val="init"/>
        </dgm:presLayoutVars>
      </dgm:prSet>
      <dgm:spPr/>
    </dgm:pt>
    <dgm:pt modelId="{C3C0FFCD-42DB-45F1-B006-51EBDA324F11}" type="pres">
      <dgm:prSet presAssocID="{7D650380-5DB7-4CEE-B8FA-03A5C8B8F98E}" presName="rootComposite" presStyleCnt="0"/>
      <dgm:spPr/>
    </dgm:pt>
    <dgm:pt modelId="{7576B449-4E82-4C5E-BBDF-DD03C0A3792F}" type="pres">
      <dgm:prSet presAssocID="{7D650380-5DB7-4CEE-B8FA-03A5C8B8F98E}" presName="rootText" presStyleLbl="node4" presStyleIdx="0" presStyleCnt="7" custScaleX="82194" custScaleY="62611">
        <dgm:presLayoutVars>
          <dgm:chPref val="3"/>
        </dgm:presLayoutVars>
      </dgm:prSet>
      <dgm:spPr/>
    </dgm:pt>
    <dgm:pt modelId="{91DD5A87-4C64-430D-A0E7-2DEC92F33069}" type="pres">
      <dgm:prSet presAssocID="{7D650380-5DB7-4CEE-B8FA-03A5C8B8F98E}" presName="rootConnector" presStyleLbl="node4" presStyleIdx="0" presStyleCnt="7"/>
      <dgm:spPr/>
    </dgm:pt>
    <dgm:pt modelId="{723FC63C-9E13-46F7-A58E-036219DFFFAA}" type="pres">
      <dgm:prSet presAssocID="{7D650380-5DB7-4CEE-B8FA-03A5C8B8F98E}" presName="hierChild4" presStyleCnt="0"/>
      <dgm:spPr/>
    </dgm:pt>
    <dgm:pt modelId="{D35D7C1C-9891-4C65-928E-D514AFD87E8D}" type="pres">
      <dgm:prSet presAssocID="{7D650380-5DB7-4CEE-B8FA-03A5C8B8F98E}" presName="hierChild5" presStyleCnt="0"/>
      <dgm:spPr/>
    </dgm:pt>
    <dgm:pt modelId="{D2C7D02B-4274-46E9-AEE4-BC589F88CE72}" type="pres">
      <dgm:prSet presAssocID="{8ACA5EAB-2625-40A2-9486-2BF41FB63F0F}" presName="hierChild5" presStyleCnt="0"/>
      <dgm:spPr/>
    </dgm:pt>
    <dgm:pt modelId="{D997D592-CC2A-4EEC-BA6B-10F480A4252F}" type="pres">
      <dgm:prSet presAssocID="{0631258E-4D4E-4DB6-BACC-161DD4860BC2}" presName="Name37" presStyleLbl="parChTrans1D3" presStyleIdx="1" presStyleCnt="11"/>
      <dgm:spPr/>
    </dgm:pt>
    <dgm:pt modelId="{EB43BCE2-91F9-4645-84F3-B0F0478CCEBC}" type="pres">
      <dgm:prSet presAssocID="{18FFCFFC-DCC2-4964-BDBB-9A071280D654}" presName="hierRoot2" presStyleCnt="0">
        <dgm:presLayoutVars>
          <dgm:hierBranch val="init"/>
        </dgm:presLayoutVars>
      </dgm:prSet>
      <dgm:spPr/>
    </dgm:pt>
    <dgm:pt modelId="{78DA3759-6AFC-4FA1-B5FD-7381B018404F}" type="pres">
      <dgm:prSet presAssocID="{18FFCFFC-DCC2-4964-BDBB-9A071280D654}" presName="rootComposite" presStyleCnt="0"/>
      <dgm:spPr/>
    </dgm:pt>
    <dgm:pt modelId="{3EEE74C6-CAA0-4FEF-87CD-61B17BE1E586}" type="pres">
      <dgm:prSet presAssocID="{18FFCFFC-DCC2-4964-BDBB-9A071280D654}" presName="rootText" presStyleLbl="node3" presStyleIdx="1" presStyleCnt="11">
        <dgm:presLayoutVars>
          <dgm:chPref val="3"/>
        </dgm:presLayoutVars>
      </dgm:prSet>
      <dgm:spPr/>
    </dgm:pt>
    <dgm:pt modelId="{F0EBFC85-75D7-47D7-BB46-C59D9E827F90}" type="pres">
      <dgm:prSet presAssocID="{18FFCFFC-DCC2-4964-BDBB-9A071280D654}" presName="rootConnector" presStyleLbl="node3" presStyleIdx="1" presStyleCnt="11"/>
      <dgm:spPr/>
    </dgm:pt>
    <dgm:pt modelId="{2D928E63-331D-41FF-8017-74D109FB883C}" type="pres">
      <dgm:prSet presAssocID="{18FFCFFC-DCC2-4964-BDBB-9A071280D654}" presName="hierChild4" presStyleCnt="0"/>
      <dgm:spPr/>
    </dgm:pt>
    <dgm:pt modelId="{E5FD4FC3-E448-4528-9278-298C9D8D3B18}" type="pres">
      <dgm:prSet presAssocID="{094E4505-DF6F-42FA-8778-76C536D332EA}" presName="Name37" presStyleLbl="parChTrans1D4" presStyleIdx="1" presStyleCnt="7"/>
      <dgm:spPr/>
    </dgm:pt>
    <dgm:pt modelId="{2F0B8C31-88E5-4B58-AF97-15256A3B6856}" type="pres">
      <dgm:prSet presAssocID="{5603CF5B-BC6C-40DA-B053-E2632D1A9144}" presName="hierRoot2" presStyleCnt="0">
        <dgm:presLayoutVars>
          <dgm:hierBranch val="init"/>
        </dgm:presLayoutVars>
      </dgm:prSet>
      <dgm:spPr/>
    </dgm:pt>
    <dgm:pt modelId="{732D8259-5A4C-404C-82E9-5328EA08A2EC}" type="pres">
      <dgm:prSet presAssocID="{5603CF5B-BC6C-40DA-B053-E2632D1A9144}" presName="rootComposite" presStyleCnt="0"/>
      <dgm:spPr/>
    </dgm:pt>
    <dgm:pt modelId="{18AC2596-D241-46A8-9743-D1580BDFCD24}" type="pres">
      <dgm:prSet presAssocID="{5603CF5B-BC6C-40DA-B053-E2632D1A9144}" presName="rootText" presStyleLbl="node4" presStyleIdx="1" presStyleCnt="7" custScaleX="82194" custScaleY="62611">
        <dgm:presLayoutVars>
          <dgm:chPref val="3"/>
        </dgm:presLayoutVars>
      </dgm:prSet>
      <dgm:spPr/>
    </dgm:pt>
    <dgm:pt modelId="{D374AC5D-2E90-45DB-928C-0366E490DEB9}" type="pres">
      <dgm:prSet presAssocID="{5603CF5B-BC6C-40DA-B053-E2632D1A9144}" presName="rootConnector" presStyleLbl="node4" presStyleIdx="1" presStyleCnt="7"/>
      <dgm:spPr/>
    </dgm:pt>
    <dgm:pt modelId="{D4BBDF90-3E6B-4DB0-B2A2-1EF69266810A}" type="pres">
      <dgm:prSet presAssocID="{5603CF5B-BC6C-40DA-B053-E2632D1A9144}" presName="hierChild4" presStyleCnt="0"/>
      <dgm:spPr/>
    </dgm:pt>
    <dgm:pt modelId="{0906DC9F-900E-4711-8EE1-AC00E3584D45}" type="pres">
      <dgm:prSet presAssocID="{5603CF5B-BC6C-40DA-B053-E2632D1A9144}" presName="hierChild5" presStyleCnt="0"/>
      <dgm:spPr/>
    </dgm:pt>
    <dgm:pt modelId="{E0A6A730-7D2A-410B-BDAB-865D6A98AEF6}" type="pres">
      <dgm:prSet presAssocID="{18FFCFFC-DCC2-4964-BDBB-9A071280D654}" presName="hierChild5" presStyleCnt="0"/>
      <dgm:spPr/>
    </dgm:pt>
    <dgm:pt modelId="{ACB4D920-BE0F-433D-A9BB-DB419267D6B2}" type="pres">
      <dgm:prSet presAssocID="{1D3C350E-21D4-4CD0-8290-AD458112697C}" presName="Name37" presStyleLbl="parChTrans1D3" presStyleIdx="2" presStyleCnt="11"/>
      <dgm:spPr/>
    </dgm:pt>
    <dgm:pt modelId="{DC613BB0-1744-49DA-AFE7-A93502138D57}" type="pres">
      <dgm:prSet presAssocID="{1854A49F-2B42-4020-80FA-7A133F6944C7}" presName="hierRoot2" presStyleCnt="0">
        <dgm:presLayoutVars>
          <dgm:hierBranch val="init"/>
        </dgm:presLayoutVars>
      </dgm:prSet>
      <dgm:spPr/>
    </dgm:pt>
    <dgm:pt modelId="{395021B0-5C6E-4E8A-9CF7-8E7F774FA868}" type="pres">
      <dgm:prSet presAssocID="{1854A49F-2B42-4020-80FA-7A133F6944C7}" presName="rootComposite" presStyleCnt="0"/>
      <dgm:spPr/>
    </dgm:pt>
    <dgm:pt modelId="{BB43EF84-870D-4E05-827A-DB01D01532BA}" type="pres">
      <dgm:prSet presAssocID="{1854A49F-2B42-4020-80FA-7A133F6944C7}" presName="rootText" presStyleLbl="node3" presStyleIdx="2" presStyleCnt="11">
        <dgm:presLayoutVars>
          <dgm:chPref val="3"/>
        </dgm:presLayoutVars>
      </dgm:prSet>
      <dgm:spPr/>
    </dgm:pt>
    <dgm:pt modelId="{80720D48-9A74-4B16-BD69-28EAAA82B8F7}" type="pres">
      <dgm:prSet presAssocID="{1854A49F-2B42-4020-80FA-7A133F6944C7}" presName="rootConnector" presStyleLbl="node3" presStyleIdx="2" presStyleCnt="11"/>
      <dgm:spPr/>
    </dgm:pt>
    <dgm:pt modelId="{F198B01D-83E5-4A7F-9273-22EA99990A95}" type="pres">
      <dgm:prSet presAssocID="{1854A49F-2B42-4020-80FA-7A133F6944C7}" presName="hierChild4" presStyleCnt="0"/>
      <dgm:spPr/>
    </dgm:pt>
    <dgm:pt modelId="{F66BA03C-5643-4E5C-AB74-5C4416AB28D1}" type="pres">
      <dgm:prSet presAssocID="{3259FFBC-9A99-48B8-A8FA-3FB167EB3EA9}" presName="Name37" presStyleLbl="parChTrans1D4" presStyleIdx="2" presStyleCnt="7"/>
      <dgm:spPr/>
    </dgm:pt>
    <dgm:pt modelId="{2B1EE973-732B-40AF-BD9C-A81D4722ED77}" type="pres">
      <dgm:prSet presAssocID="{73F7B6D6-670A-4A9F-AA91-870ECE4C7991}" presName="hierRoot2" presStyleCnt="0">
        <dgm:presLayoutVars>
          <dgm:hierBranch val="init"/>
        </dgm:presLayoutVars>
      </dgm:prSet>
      <dgm:spPr/>
    </dgm:pt>
    <dgm:pt modelId="{0E726061-0BAF-4F13-AA20-C16CD459720B}" type="pres">
      <dgm:prSet presAssocID="{73F7B6D6-670A-4A9F-AA91-870ECE4C7991}" presName="rootComposite" presStyleCnt="0"/>
      <dgm:spPr/>
    </dgm:pt>
    <dgm:pt modelId="{D5590F90-69B7-4595-9F9E-1C683BBBDCB6}" type="pres">
      <dgm:prSet presAssocID="{73F7B6D6-670A-4A9F-AA91-870ECE4C7991}" presName="rootText" presStyleLbl="node4" presStyleIdx="2" presStyleCnt="7" custScaleX="82194" custScaleY="62611">
        <dgm:presLayoutVars>
          <dgm:chPref val="3"/>
        </dgm:presLayoutVars>
      </dgm:prSet>
      <dgm:spPr/>
    </dgm:pt>
    <dgm:pt modelId="{3C7F907E-4E32-49F1-B374-94F601630632}" type="pres">
      <dgm:prSet presAssocID="{73F7B6D6-670A-4A9F-AA91-870ECE4C7991}" presName="rootConnector" presStyleLbl="node4" presStyleIdx="2" presStyleCnt="7"/>
      <dgm:spPr/>
    </dgm:pt>
    <dgm:pt modelId="{A322D7EF-E99A-41E4-B475-F87AEBC8BAC6}" type="pres">
      <dgm:prSet presAssocID="{73F7B6D6-670A-4A9F-AA91-870ECE4C7991}" presName="hierChild4" presStyleCnt="0"/>
      <dgm:spPr/>
    </dgm:pt>
    <dgm:pt modelId="{E8F8ECA0-4609-495D-9303-337443769729}" type="pres">
      <dgm:prSet presAssocID="{73F7B6D6-670A-4A9F-AA91-870ECE4C7991}" presName="hierChild5" presStyleCnt="0"/>
      <dgm:spPr/>
    </dgm:pt>
    <dgm:pt modelId="{3D3E289F-2F94-4456-A93D-229B202A0DFE}" type="pres">
      <dgm:prSet presAssocID="{C8FB3272-ACC2-4440-A92E-5BBC99A321C6}" presName="Name37" presStyleLbl="parChTrans1D4" presStyleIdx="3" presStyleCnt="7"/>
      <dgm:spPr/>
    </dgm:pt>
    <dgm:pt modelId="{0980C031-68EA-4F37-9B0F-79DB18102E3D}" type="pres">
      <dgm:prSet presAssocID="{E998249C-A11A-4E4C-865D-ABD14DC9F230}" presName="hierRoot2" presStyleCnt="0">
        <dgm:presLayoutVars>
          <dgm:hierBranch val="init"/>
        </dgm:presLayoutVars>
      </dgm:prSet>
      <dgm:spPr/>
    </dgm:pt>
    <dgm:pt modelId="{343DED21-7FD7-42A0-9474-0F2D29A3F56E}" type="pres">
      <dgm:prSet presAssocID="{E998249C-A11A-4E4C-865D-ABD14DC9F230}" presName="rootComposite" presStyleCnt="0"/>
      <dgm:spPr/>
    </dgm:pt>
    <dgm:pt modelId="{56BEFBA3-3137-453D-81CA-4A4F576B99D6}" type="pres">
      <dgm:prSet presAssocID="{E998249C-A11A-4E4C-865D-ABD14DC9F230}" presName="rootText" presStyleLbl="node4" presStyleIdx="3" presStyleCnt="7" custScaleX="82194" custScaleY="62611">
        <dgm:presLayoutVars>
          <dgm:chPref val="3"/>
        </dgm:presLayoutVars>
      </dgm:prSet>
      <dgm:spPr/>
    </dgm:pt>
    <dgm:pt modelId="{C2014F7C-69D1-4FA7-B608-2F7C4226E842}" type="pres">
      <dgm:prSet presAssocID="{E998249C-A11A-4E4C-865D-ABD14DC9F230}" presName="rootConnector" presStyleLbl="node4" presStyleIdx="3" presStyleCnt="7"/>
      <dgm:spPr/>
    </dgm:pt>
    <dgm:pt modelId="{D51AA187-6866-4E96-9C3E-F8B4CBFA369E}" type="pres">
      <dgm:prSet presAssocID="{E998249C-A11A-4E4C-865D-ABD14DC9F230}" presName="hierChild4" presStyleCnt="0"/>
      <dgm:spPr/>
    </dgm:pt>
    <dgm:pt modelId="{0804FD27-9E8F-47B0-ACB4-30B651722C42}" type="pres">
      <dgm:prSet presAssocID="{E998249C-A11A-4E4C-865D-ABD14DC9F230}" presName="hierChild5" presStyleCnt="0"/>
      <dgm:spPr/>
    </dgm:pt>
    <dgm:pt modelId="{02144428-D4A2-43F5-AB56-18F76FA1D2FB}" type="pres">
      <dgm:prSet presAssocID="{1854A49F-2B42-4020-80FA-7A133F6944C7}" presName="hierChild5" presStyleCnt="0"/>
      <dgm:spPr/>
    </dgm:pt>
    <dgm:pt modelId="{8E8CCC13-CD22-4FE7-84BB-621B41AF6C0B}" type="pres">
      <dgm:prSet presAssocID="{7E44B416-69BE-4BD8-AD22-6979B1EBB278}" presName="hierChild5" presStyleCnt="0"/>
      <dgm:spPr/>
    </dgm:pt>
    <dgm:pt modelId="{0F9EE39D-BD55-4EA6-B6DC-717E31A2923B}" type="pres">
      <dgm:prSet presAssocID="{6B64FF43-4DF1-498F-AD99-44FEA0EEE871}" presName="Name37" presStyleLbl="parChTrans1D2" presStyleIdx="1" presStyleCnt="4"/>
      <dgm:spPr/>
    </dgm:pt>
    <dgm:pt modelId="{769DBC07-C1BF-4059-9075-1BE66DCD3250}" type="pres">
      <dgm:prSet presAssocID="{9758487A-5D10-466A-BDA6-86BF4616C1A5}" presName="hierRoot2" presStyleCnt="0">
        <dgm:presLayoutVars>
          <dgm:hierBranch val="init"/>
        </dgm:presLayoutVars>
      </dgm:prSet>
      <dgm:spPr/>
    </dgm:pt>
    <dgm:pt modelId="{F308D557-3C41-435F-B1DA-AE9C93A9FEB6}" type="pres">
      <dgm:prSet presAssocID="{9758487A-5D10-466A-BDA6-86BF4616C1A5}" presName="rootComposite" presStyleCnt="0"/>
      <dgm:spPr/>
    </dgm:pt>
    <dgm:pt modelId="{9CF98B18-2234-4976-80AC-70B3F952B4F5}" type="pres">
      <dgm:prSet presAssocID="{9758487A-5D10-466A-BDA6-86BF4616C1A5}" presName="rootText" presStyleLbl="node2" presStyleIdx="1" presStyleCnt="2" custScaleX="185167">
        <dgm:presLayoutVars>
          <dgm:chPref val="3"/>
        </dgm:presLayoutVars>
      </dgm:prSet>
      <dgm:spPr/>
    </dgm:pt>
    <dgm:pt modelId="{C348077D-0FC4-4AE8-A633-CE460885F2A8}" type="pres">
      <dgm:prSet presAssocID="{9758487A-5D10-466A-BDA6-86BF4616C1A5}" presName="rootConnector" presStyleLbl="node2" presStyleIdx="1" presStyleCnt="2"/>
      <dgm:spPr/>
    </dgm:pt>
    <dgm:pt modelId="{AB37A60E-48AE-4B8C-A26C-396F04133523}" type="pres">
      <dgm:prSet presAssocID="{9758487A-5D10-466A-BDA6-86BF4616C1A5}" presName="hierChild4" presStyleCnt="0"/>
      <dgm:spPr/>
    </dgm:pt>
    <dgm:pt modelId="{3E13AD79-7A72-493E-9DD8-B38521EDFE9E}" type="pres">
      <dgm:prSet presAssocID="{923AC32A-D415-41EF-8E3B-89D1F1B513B4}" presName="Name37" presStyleLbl="parChTrans1D3" presStyleIdx="3" presStyleCnt="11"/>
      <dgm:spPr/>
    </dgm:pt>
    <dgm:pt modelId="{A740FEE5-A288-4F5F-B87E-2DBF8A96120D}" type="pres">
      <dgm:prSet presAssocID="{01A26677-2415-4189-B505-93544C4245C7}" presName="hierRoot2" presStyleCnt="0">
        <dgm:presLayoutVars>
          <dgm:hierBranch val="init"/>
        </dgm:presLayoutVars>
      </dgm:prSet>
      <dgm:spPr/>
    </dgm:pt>
    <dgm:pt modelId="{D4EDC273-DB91-4622-82AE-27BCF0841737}" type="pres">
      <dgm:prSet presAssocID="{01A26677-2415-4189-B505-93544C4245C7}" presName="rootComposite" presStyleCnt="0"/>
      <dgm:spPr/>
    </dgm:pt>
    <dgm:pt modelId="{6AEDEF35-84C9-4ACA-9EA6-EC683BE31585}" type="pres">
      <dgm:prSet presAssocID="{01A26677-2415-4189-B505-93544C4245C7}" presName="rootText" presStyleLbl="node3" presStyleIdx="3" presStyleCnt="11">
        <dgm:presLayoutVars>
          <dgm:chPref val="3"/>
        </dgm:presLayoutVars>
      </dgm:prSet>
      <dgm:spPr/>
    </dgm:pt>
    <dgm:pt modelId="{5A7A1B94-6019-4C1F-8E47-36386C26B59D}" type="pres">
      <dgm:prSet presAssocID="{01A26677-2415-4189-B505-93544C4245C7}" presName="rootConnector" presStyleLbl="node3" presStyleIdx="3" presStyleCnt="11"/>
      <dgm:spPr/>
    </dgm:pt>
    <dgm:pt modelId="{03C65428-20E1-4CA3-AC3D-A3EDCA528221}" type="pres">
      <dgm:prSet presAssocID="{01A26677-2415-4189-B505-93544C4245C7}" presName="hierChild4" presStyleCnt="0"/>
      <dgm:spPr/>
    </dgm:pt>
    <dgm:pt modelId="{FFF83731-7206-4369-AF82-F1C20C7AFB3F}" type="pres">
      <dgm:prSet presAssocID="{FD0E7497-8620-4EEA-AD5F-48B8E5A4C2D0}" presName="Name37" presStyleLbl="parChTrans1D4" presStyleIdx="4" presStyleCnt="7"/>
      <dgm:spPr/>
    </dgm:pt>
    <dgm:pt modelId="{8E06C688-6E77-4A64-B3FB-F5D3D4C7EB7B}" type="pres">
      <dgm:prSet presAssocID="{1B42E61A-CF57-43AE-8034-D1FBB0763998}" presName="hierRoot2" presStyleCnt="0">
        <dgm:presLayoutVars>
          <dgm:hierBranch val="init"/>
        </dgm:presLayoutVars>
      </dgm:prSet>
      <dgm:spPr/>
    </dgm:pt>
    <dgm:pt modelId="{0ABEF92E-1A53-46B6-A6CF-7E962430E720}" type="pres">
      <dgm:prSet presAssocID="{1B42E61A-CF57-43AE-8034-D1FBB0763998}" presName="rootComposite" presStyleCnt="0"/>
      <dgm:spPr/>
    </dgm:pt>
    <dgm:pt modelId="{F357254F-DA4A-4AB9-906D-9AD46545CCD3}" type="pres">
      <dgm:prSet presAssocID="{1B42E61A-CF57-43AE-8034-D1FBB0763998}" presName="rootText" presStyleLbl="node4" presStyleIdx="4" presStyleCnt="7" custScaleX="82194" custScaleY="62611">
        <dgm:presLayoutVars>
          <dgm:chPref val="3"/>
        </dgm:presLayoutVars>
      </dgm:prSet>
      <dgm:spPr/>
    </dgm:pt>
    <dgm:pt modelId="{AC000932-8650-4FAE-B039-EAC7C8B7BBA5}" type="pres">
      <dgm:prSet presAssocID="{1B42E61A-CF57-43AE-8034-D1FBB0763998}" presName="rootConnector" presStyleLbl="node4" presStyleIdx="4" presStyleCnt="7"/>
      <dgm:spPr/>
    </dgm:pt>
    <dgm:pt modelId="{DA1BE83B-1BE4-459B-819E-68E021E22EBA}" type="pres">
      <dgm:prSet presAssocID="{1B42E61A-CF57-43AE-8034-D1FBB0763998}" presName="hierChild4" presStyleCnt="0"/>
      <dgm:spPr/>
    </dgm:pt>
    <dgm:pt modelId="{72267E2C-3816-4689-834E-6D63B4190556}" type="pres">
      <dgm:prSet presAssocID="{1B42E61A-CF57-43AE-8034-D1FBB0763998}" presName="hierChild5" presStyleCnt="0"/>
      <dgm:spPr/>
    </dgm:pt>
    <dgm:pt modelId="{AA8C17E0-A776-475C-90E2-08F7DA388A32}" type="pres">
      <dgm:prSet presAssocID="{01A26677-2415-4189-B505-93544C4245C7}" presName="hierChild5" presStyleCnt="0"/>
      <dgm:spPr/>
    </dgm:pt>
    <dgm:pt modelId="{E1AAA365-3352-402B-AE96-1D3BA426DCB8}" type="pres">
      <dgm:prSet presAssocID="{9ED1C4B0-8A55-4420-A1CB-27DED5AEDD25}" presName="Name37" presStyleLbl="parChTrans1D3" presStyleIdx="4" presStyleCnt="11"/>
      <dgm:spPr/>
    </dgm:pt>
    <dgm:pt modelId="{6C59868C-AF82-4315-83CC-65B0C3A1EE4E}" type="pres">
      <dgm:prSet presAssocID="{82629585-8457-4704-822D-7D73977C98B9}" presName="hierRoot2" presStyleCnt="0">
        <dgm:presLayoutVars>
          <dgm:hierBranch val="init"/>
        </dgm:presLayoutVars>
      </dgm:prSet>
      <dgm:spPr/>
    </dgm:pt>
    <dgm:pt modelId="{1BCFC906-7C61-4EE9-B991-99184E529BFC}" type="pres">
      <dgm:prSet presAssocID="{82629585-8457-4704-822D-7D73977C98B9}" presName="rootComposite" presStyleCnt="0"/>
      <dgm:spPr/>
    </dgm:pt>
    <dgm:pt modelId="{6C6978E3-1FAE-4575-9F57-1D6C5D4B90DB}" type="pres">
      <dgm:prSet presAssocID="{82629585-8457-4704-822D-7D73977C98B9}" presName="rootText" presStyleLbl="node3" presStyleIdx="4" presStyleCnt="11">
        <dgm:presLayoutVars>
          <dgm:chPref val="3"/>
        </dgm:presLayoutVars>
      </dgm:prSet>
      <dgm:spPr/>
    </dgm:pt>
    <dgm:pt modelId="{2BC5A130-6785-4D0B-B21E-54663B69BB08}" type="pres">
      <dgm:prSet presAssocID="{82629585-8457-4704-822D-7D73977C98B9}" presName="rootConnector" presStyleLbl="node3" presStyleIdx="4" presStyleCnt="11"/>
      <dgm:spPr/>
    </dgm:pt>
    <dgm:pt modelId="{D18016DE-2F2F-40A8-BCF7-133A3514A7EF}" type="pres">
      <dgm:prSet presAssocID="{82629585-8457-4704-822D-7D73977C98B9}" presName="hierChild4" presStyleCnt="0"/>
      <dgm:spPr/>
    </dgm:pt>
    <dgm:pt modelId="{5D5B8E9B-2979-4FA5-8371-1D055186A782}" type="pres">
      <dgm:prSet presAssocID="{82629585-8457-4704-822D-7D73977C98B9}" presName="hierChild5" presStyleCnt="0"/>
      <dgm:spPr/>
    </dgm:pt>
    <dgm:pt modelId="{C4969761-4B67-4C89-B906-7468EC6FF849}" type="pres">
      <dgm:prSet presAssocID="{3596E1F9-B796-439F-8633-87288222FEEF}" presName="Name37" presStyleLbl="parChTrans1D3" presStyleIdx="5" presStyleCnt="11"/>
      <dgm:spPr/>
    </dgm:pt>
    <dgm:pt modelId="{8A4868C8-D347-4C51-A560-01A5F3E0565D}" type="pres">
      <dgm:prSet presAssocID="{5408D3D2-B0C4-4A37-809D-F962BB8C68F7}" presName="hierRoot2" presStyleCnt="0">
        <dgm:presLayoutVars>
          <dgm:hierBranch val="init"/>
        </dgm:presLayoutVars>
      </dgm:prSet>
      <dgm:spPr/>
    </dgm:pt>
    <dgm:pt modelId="{E52D6A5D-6CC0-4704-A90A-B3E88B0AAC67}" type="pres">
      <dgm:prSet presAssocID="{5408D3D2-B0C4-4A37-809D-F962BB8C68F7}" presName="rootComposite" presStyleCnt="0"/>
      <dgm:spPr/>
    </dgm:pt>
    <dgm:pt modelId="{70DB25E6-5A50-4F03-99ED-A3A5FF7AE979}" type="pres">
      <dgm:prSet presAssocID="{5408D3D2-B0C4-4A37-809D-F962BB8C68F7}" presName="rootText" presStyleLbl="node3" presStyleIdx="5" presStyleCnt="11">
        <dgm:presLayoutVars>
          <dgm:chPref val="3"/>
        </dgm:presLayoutVars>
      </dgm:prSet>
      <dgm:spPr/>
    </dgm:pt>
    <dgm:pt modelId="{B4C316C5-C9C1-4574-9573-7679345F75DB}" type="pres">
      <dgm:prSet presAssocID="{5408D3D2-B0C4-4A37-809D-F962BB8C68F7}" presName="rootConnector" presStyleLbl="node3" presStyleIdx="5" presStyleCnt="11"/>
      <dgm:spPr/>
    </dgm:pt>
    <dgm:pt modelId="{B3B7F2FF-E08C-4B48-9045-8F94C8FF8731}" type="pres">
      <dgm:prSet presAssocID="{5408D3D2-B0C4-4A37-809D-F962BB8C68F7}" presName="hierChild4" presStyleCnt="0"/>
      <dgm:spPr/>
    </dgm:pt>
    <dgm:pt modelId="{DE6313D6-0D73-4F46-96AD-235CA22179C9}" type="pres">
      <dgm:prSet presAssocID="{241EB069-A02B-4E1E-8641-B80D6880C5CD}" presName="Name37" presStyleLbl="parChTrans1D4" presStyleIdx="5" presStyleCnt="7"/>
      <dgm:spPr/>
    </dgm:pt>
    <dgm:pt modelId="{AD26BA51-2F3E-4D97-B266-BB65DE83B53B}" type="pres">
      <dgm:prSet presAssocID="{80B43D8C-0A2A-48CF-875F-64F5315A3B23}" presName="hierRoot2" presStyleCnt="0">
        <dgm:presLayoutVars>
          <dgm:hierBranch val="init"/>
        </dgm:presLayoutVars>
      </dgm:prSet>
      <dgm:spPr/>
    </dgm:pt>
    <dgm:pt modelId="{65C3BB16-4DC9-4465-8FBE-77E8C8462C1E}" type="pres">
      <dgm:prSet presAssocID="{80B43D8C-0A2A-48CF-875F-64F5315A3B23}" presName="rootComposite" presStyleCnt="0"/>
      <dgm:spPr/>
    </dgm:pt>
    <dgm:pt modelId="{4D1F6B18-F887-4336-97CB-207108D5CD8C}" type="pres">
      <dgm:prSet presAssocID="{80B43D8C-0A2A-48CF-875F-64F5315A3B23}" presName="rootText" presStyleLbl="node4" presStyleIdx="5" presStyleCnt="7" custScaleX="82194" custScaleY="62611">
        <dgm:presLayoutVars>
          <dgm:chPref val="3"/>
        </dgm:presLayoutVars>
      </dgm:prSet>
      <dgm:spPr/>
    </dgm:pt>
    <dgm:pt modelId="{A0812D18-D614-40E1-8DDF-5D58574502F2}" type="pres">
      <dgm:prSet presAssocID="{80B43D8C-0A2A-48CF-875F-64F5315A3B23}" presName="rootConnector" presStyleLbl="node4" presStyleIdx="5" presStyleCnt="7"/>
      <dgm:spPr/>
    </dgm:pt>
    <dgm:pt modelId="{B6EC45DE-073A-49C7-B0E3-32EFA92347DE}" type="pres">
      <dgm:prSet presAssocID="{80B43D8C-0A2A-48CF-875F-64F5315A3B23}" presName="hierChild4" presStyleCnt="0"/>
      <dgm:spPr/>
    </dgm:pt>
    <dgm:pt modelId="{0F91C278-3869-4B28-BDE1-114B7E5B2F30}" type="pres">
      <dgm:prSet presAssocID="{80B43D8C-0A2A-48CF-875F-64F5315A3B23}" presName="hierChild5" presStyleCnt="0"/>
      <dgm:spPr/>
    </dgm:pt>
    <dgm:pt modelId="{8EA473BF-65AE-41FC-8076-C6AF4922AD86}" type="pres">
      <dgm:prSet presAssocID="{5408D3D2-B0C4-4A37-809D-F962BB8C68F7}" presName="hierChild5" presStyleCnt="0"/>
      <dgm:spPr/>
    </dgm:pt>
    <dgm:pt modelId="{74B4B656-2B3E-435A-B568-5CD71D0F8BB3}" type="pres">
      <dgm:prSet presAssocID="{E4CD9570-7C9C-4B6E-9529-623EAF09F9EA}" presName="Name37" presStyleLbl="parChTrans1D3" presStyleIdx="6" presStyleCnt="11"/>
      <dgm:spPr/>
    </dgm:pt>
    <dgm:pt modelId="{1C5CFE67-DFAA-4E90-AE27-C095DED68D16}" type="pres">
      <dgm:prSet presAssocID="{719A4740-AF4E-44D5-9156-B3CB5458275D}" presName="hierRoot2" presStyleCnt="0">
        <dgm:presLayoutVars>
          <dgm:hierBranch val="init"/>
        </dgm:presLayoutVars>
      </dgm:prSet>
      <dgm:spPr/>
    </dgm:pt>
    <dgm:pt modelId="{67F455ED-29C4-47FB-A586-CCF04730FD27}" type="pres">
      <dgm:prSet presAssocID="{719A4740-AF4E-44D5-9156-B3CB5458275D}" presName="rootComposite" presStyleCnt="0"/>
      <dgm:spPr/>
    </dgm:pt>
    <dgm:pt modelId="{63AB5E56-FDBA-4790-996F-E3D54E3CA388}" type="pres">
      <dgm:prSet presAssocID="{719A4740-AF4E-44D5-9156-B3CB5458275D}" presName="rootText" presStyleLbl="node3" presStyleIdx="6" presStyleCnt="11">
        <dgm:presLayoutVars>
          <dgm:chPref val="3"/>
        </dgm:presLayoutVars>
      </dgm:prSet>
      <dgm:spPr/>
    </dgm:pt>
    <dgm:pt modelId="{3D6235AE-BD1E-4A8C-8428-34CD31292948}" type="pres">
      <dgm:prSet presAssocID="{719A4740-AF4E-44D5-9156-B3CB5458275D}" presName="rootConnector" presStyleLbl="node3" presStyleIdx="6" presStyleCnt="11"/>
      <dgm:spPr/>
    </dgm:pt>
    <dgm:pt modelId="{DBB5C7C3-7B67-4934-B3AA-1BA3C8758BB7}" type="pres">
      <dgm:prSet presAssocID="{719A4740-AF4E-44D5-9156-B3CB5458275D}" presName="hierChild4" presStyleCnt="0"/>
      <dgm:spPr/>
    </dgm:pt>
    <dgm:pt modelId="{FB936734-D2F2-4BD1-8E2B-2034BDCAAA4C}" type="pres">
      <dgm:prSet presAssocID="{719A4740-AF4E-44D5-9156-B3CB5458275D}" presName="hierChild5" presStyleCnt="0"/>
      <dgm:spPr/>
    </dgm:pt>
    <dgm:pt modelId="{686C7A28-7D96-4376-97C1-A620AA8236C0}" type="pres">
      <dgm:prSet presAssocID="{60AA2A0A-1342-48CF-A828-E11E672EFD54}" presName="Name37" presStyleLbl="parChTrans1D3" presStyleIdx="7" presStyleCnt="11"/>
      <dgm:spPr/>
    </dgm:pt>
    <dgm:pt modelId="{5A7B14C7-45D4-4B86-BAF5-D23CC1B3B332}" type="pres">
      <dgm:prSet presAssocID="{76162961-B479-42A9-B3A2-89D093EFFF7F}" presName="hierRoot2" presStyleCnt="0">
        <dgm:presLayoutVars>
          <dgm:hierBranch val="init"/>
        </dgm:presLayoutVars>
      </dgm:prSet>
      <dgm:spPr/>
    </dgm:pt>
    <dgm:pt modelId="{BBFE8FC4-CDA7-46CC-87DA-464573773B9D}" type="pres">
      <dgm:prSet presAssocID="{76162961-B479-42A9-B3A2-89D093EFFF7F}" presName="rootComposite" presStyleCnt="0"/>
      <dgm:spPr/>
    </dgm:pt>
    <dgm:pt modelId="{BF7820E6-A875-4D6B-B0F1-7C6538476A90}" type="pres">
      <dgm:prSet presAssocID="{76162961-B479-42A9-B3A2-89D093EFFF7F}" presName="rootText" presStyleLbl="node3" presStyleIdx="7" presStyleCnt="11" custScaleX="85573">
        <dgm:presLayoutVars>
          <dgm:chPref val="3"/>
        </dgm:presLayoutVars>
      </dgm:prSet>
      <dgm:spPr/>
    </dgm:pt>
    <dgm:pt modelId="{20F7C59F-89CD-4833-A9C3-3EB0089D0C11}" type="pres">
      <dgm:prSet presAssocID="{76162961-B479-42A9-B3A2-89D093EFFF7F}" presName="rootConnector" presStyleLbl="node3" presStyleIdx="7" presStyleCnt="11"/>
      <dgm:spPr/>
    </dgm:pt>
    <dgm:pt modelId="{6BB6C48B-1C75-461B-ABF1-F60BAC831015}" type="pres">
      <dgm:prSet presAssocID="{76162961-B479-42A9-B3A2-89D093EFFF7F}" presName="hierChild4" presStyleCnt="0"/>
      <dgm:spPr/>
    </dgm:pt>
    <dgm:pt modelId="{78A00273-EED5-4EC4-B4DD-06897878EC0A}" type="pres">
      <dgm:prSet presAssocID="{766EEA7D-332F-4852-BDB0-84B30B93FD83}" presName="Name37" presStyleLbl="parChTrans1D4" presStyleIdx="6" presStyleCnt="7"/>
      <dgm:spPr/>
    </dgm:pt>
    <dgm:pt modelId="{9449061E-82B1-4E4E-A861-9BBC12611D42}" type="pres">
      <dgm:prSet presAssocID="{7B900F96-E043-449E-8C16-C7FF699A8816}" presName="hierRoot2" presStyleCnt="0">
        <dgm:presLayoutVars>
          <dgm:hierBranch val="init"/>
        </dgm:presLayoutVars>
      </dgm:prSet>
      <dgm:spPr/>
    </dgm:pt>
    <dgm:pt modelId="{47391D13-C7C4-4DEF-BCEB-D14606BF5BDC}" type="pres">
      <dgm:prSet presAssocID="{7B900F96-E043-449E-8C16-C7FF699A8816}" presName="rootComposite" presStyleCnt="0"/>
      <dgm:spPr/>
    </dgm:pt>
    <dgm:pt modelId="{1F448BDF-39CE-4E1E-8625-845209D33DA1}" type="pres">
      <dgm:prSet presAssocID="{7B900F96-E043-449E-8C16-C7FF699A8816}" presName="rootText" presStyleLbl="node4" presStyleIdx="6" presStyleCnt="7" custScaleX="82194" custScaleY="62611">
        <dgm:presLayoutVars>
          <dgm:chPref val="3"/>
        </dgm:presLayoutVars>
      </dgm:prSet>
      <dgm:spPr/>
    </dgm:pt>
    <dgm:pt modelId="{7E5530E5-F44F-458F-AF12-16E85DFD571B}" type="pres">
      <dgm:prSet presAssocID="{7B900F96-E043-449E-8C16-C7FF699A8816}" presName="rootConnector" presStyleLbl="node4" presStyleIdx="6" presStyleCnt="7"/>
      <dgm:spPr/>
    </dgm:pt>
    <dgm:pt modelId="{C1AFBA80-12B3-4E0A-9693-0029DB2D328F}" type="pres">
      <dgm:prSet presAssocID="{7B900F96-E043-449E-8C16-C7FF699A8816}" presName="hierChild4" presStyleCnt="0"/>
      <dgm:spPr/>
    </dgm:pt>
    <dgm:pt modelId="{D68A01FE-FC12-402C-934A-CAC460107BB2}" type="pres">
      <dgm:prSet presAssocID="{7B900F96-E043-449E-8C16-C7FF699A8816}" presName="hierChild5" presStyleCnt="0"/>
      <dgm:spPr/>
    </dgm:pt>
    <dgm:pt modelId="{7CD4F626-CD6F-46FA-86F0-251A1B09FB65}" type="pres">
      <dgm:prSet presAssocID="{76162961-B479-42A9-B3A2-89D093EFFF7F}" presName="hierChild5" presStyleCnt="0"/>
      <dgm:spPr/>
    </dgm:pt>
    <dgm:pt modelId="{AE9433DA-1EC2-4FC3-9D75-B75BB906CF97}" type="pres">
      <dgm:prSet presAssocID="{9758487A-5D10-466A-BDA6-86BF4616C1A5}" presName="hierChild5" presStyleCnt="0"/>
      <dgm:spPr/>
    </dgm:pt>
    <dgm:pt modelId="{BC82DD1C-FA80-4B6F-A745-E63E2DEEDA0A}" type="pres">
      <dgm:prSet presAssocID="{D4AE24DE-719A-4023-A635-16090F8DD7C9}" presName="hierChild3" presStyleCnt="0"/>
      <dgm:spPr/>
    </dgm:pt>
    <dgm:pt modelId="{0C4556F4-0EB1-4640-B130-9AE3179B19F6}" type="pres">
      <dgm:prSet presAssocID="{2C3D5FDE-5ADC-4C72-A707-97EE3E1B2699}" presName="Name111" presStyleLbl="parChTrans1D2" presStyleIdx="2" presStyleCnt="4"/>
      <dgm:spPr/>
    </dgm:pt>
    <dgm:pt modelId="{B8BF98A4-0211-4B77-95D4-41B843D0F331}" type="pres">
      <dgm:prSet presAssocID="{8DAA4D4A-F858-4A5C-9240-E36BF73B122C}" presName="hierRoot3" presStyleCnt="0">
        <dgm:presLayoutVars>
          <dgm:hierBranch val="init"/>
        </dgm:presLayoutVars>
      </dgm:prSet>
      <dgm:spPr/>
    </dgm:pt>
    <dgm:pt modelId="{ABDAF0D3-5A88-411C-A0C6-FAAB96EE4E6C}" type="pres">
      <dgm:prSet presAssocID="{8DAA4D4A-F858-4A5C-9240-E36BF73B122C}" presName="rootComposite3" presStyleCnt="0"/>
      <dgm:spPr/>
    </dgm:pt>
    <dgm:pt modelId="{71C19EDD-F518-4F97-9619-87473F2122C2}" type="pres">
      <dgm:prSet presAssocID="{8DAA4D4A-F858-4A5C-9240-E36BF73B122C}" presName="rootText3" presStyleLbl="asst1" presStyleIdx="0" presStyleCnt="2" custScaleX="161128">
        <dgm:presLayoutVars>
          <dgm:chPref val="3"/>
        </dgm:presLayoutVars>
      </dgm:prSet>
      <dgm:spPr/>
    </dgm:pt>
    <dgm:pt modelId="{23CDF999-87DE-4600-A04F-7C0D320D8CA8}" type="pres">
      <dgm:prSet presAssocID="{8DAA4D4A-F858-4A5C-9240-E36BF73B122C}" presName="rootConnector3" presStyleLbl="asst1" presStyleIdx="0" presStyleCnt="2"/>
      <dgm:spPr/>
    </dgm:pt>
    <dgm:pt modelId="{B836E679-F5A3-458E-8D42-2A0A6DFB14F8}" type="pres">
      <dgm:prSet presAssocID="{8DAA4D4A-F858-4A5C-9240-E36BF73B122C}" presName="hierChild6" presStyleCnt="0"/>
      <dgm:spPr/>
    </dgm:pt>
    <dgm:pt modelId="{13A15390-BC6B-40D0-BC5A-0D997A9CBBCB}" type="pres">
      <dgm:prSet presAssocID="{79DB56A3-5228-4ED8-B3E4-1C4FA73EDC55}" presName="Name37" presStyleLbl="parChTrans1D3" presStyleIdx="8" presStyleCnt="11"/>
      <dgm:spPr/>
    </dgm:pt>
    <dgm:pt modelId="{B7BF2D4C-D731-4D21-97EF-A4FECBC198A5}" type="pres">
      <dgm:prSet presAssocID="{B67DB0AF-58F8-46DE-9315-4AE10E391804}" presName="hierRoot2" presStyleCnt="0">
        <dgm:presLayoutVars>
          <dgm:hierBranch val="init"/>
        </dgm:presLayoutVars>
      </dgm:prSet>
      <dgm:spPr/>
    </dgm:pt>
    <dgm:pt modelId="{9060EB89-DBEB-41D2-90AA-850FD8D76340}" type="pres">
      <dgm:prSet presAssocID="{B67DB0AF-58F8-46DE-9315-4AE10E391804}" presName="rootComposite" presStyleCnt="0"/>
      <dgm:spPr/>
    </dgm:pt>
    <dgm:pt modelId="{4AD83A15-C0A9-402D-8983-BC227873860A}" type="pres">
      <dgm:prSet presAssocID="{B67DB0AF-58F8-46DE-9315-4AE10E391804}" presName="rootText" presStyleLbl="node3" presStyleIdx="8" presStyleCnt="11">
        <dgm:presLayoutVars>
          <dgm:chPref val="3"/>
        </dgm:presLayoutVars>
      </dgm:prSet>
      <dgm:spPr/>
    </dgm:pt>
    <dgm:pt modelId="{658C3638-C7FA-4AD7-ABCE-20C6180D3A1F}" type="pres">
      <dgm:prSet presAssocID="{B67DB0AF-58F8-46DE-9315-4AE10E391804}" presName="rootConnector" presStyleLbl="node3" presStyleIdx="8" presStyleCnt="11"/>
      <dgm:spPr/>
    </dgm:pt>
    <dgm:pt modelId="{52A28BDF-D9CC-4D05-B916-7006F5503648}" type="pres">
      <dgm:prSet presAssocID="{B67DB0AF-58F8-46DE-9315-4AE10E391804}" presName="hierChild4" presStyleCnt="0"/>
      <dgm:spPr/>
    </dgm:pt>
    <dgm:pt modelId="{FCBC4E99-D7A2-4A21-A4AA-0979F92B1247}" type="pres">
      <dgm:prSet presAssocID="{B67DB0AF-58F8-46DE-9315-4AE10E391804}" presName="hierChild5" presStyleCnt="0"/>
      <dgm:spPr/>
    </dgm:pt>
    <dgm:pt modelId="{49764C29-BB88-4086-A465-CE6E0FD28855}" type="pres">
      <dgm:prSet presAssocID="{8DAA4D4A-F858-4A5C-9240-E36BF73B122C}" presName="hierChild7" presStyleCnt="0"/>
      <dgm:spPr/>
    </dgm:pt>
    <dgm:pt modelId="{8454C57C-0D54-4581-80B4-346122DD37C6}" type="pres">
      <dgm:prSet presAssocID="{950F03DC-7F84-4355-A471-72781921BE0D}" presName="Name111" presStyleLbl="parChTrans1D2" presStyleIdx="3" presStyleCnt="4"/>
      <dgm:spPr/>
    </dgm:pt>
    <dgm:pt modelId="{64EB8E80-5C07-4DD4-A125-C0088F65271D}" type="pres">
      <dgm:prSet presAssocID="{0FC43F86-3E49-4E94-B127-BBDD72693842}" presName="hierRoot3" presStyleCnt="0">
        <dgm:presLayoutVars>
          <dgm:hierBranch val="init"/>
        </dgm:presLayoutVars>
      </dgm:prSet>
      <dgm:spPr/>
    </dgm:pt>
    <dgm:pt modelId="{D1178F9C-3A2F-4822-8ED6-595BAD0637A1}" type="pres">
      <dgm:prSet presAssocID="{0FC43F86-3E49-4E94-B127-BBDD72693842}" presName="rootComposite3" presStyleCnt="0"/>
      <dgm:spPr/>
    </dgm:pt>
    <dgm:pt modelId="{1C48CB3D-A461-4BD0-9AEA-C071C6E07653}" type="pres">
      <dgm:prSet presAssocID="{0FC43F86-3E49-4E94-B127-BBDD72693842}" presName="rootText3" presStyleLbl="asst1" presStyleIdx="1" presStyleCnt="2" custScaleX="161128">
        <dgm:presLayoutVars>
          <dgm:chPref val="3"/>
        </dgm:presLayoutVars>
      </dgm:prSet>
      <dgm:spPr/>
    </dgm:pt>
    <dgm:pt modelId="{7EE267F5-BD5B-4011-A4A4-CB5250AC7968}" type="pres">
      <dgm:prSet presAssocID="{0FC43F86-3E49-4E94-B127-BBDD72693842}" presName="rootConnector3" presStyleLbl="asst1" presStyleIdx="1" presStyleCnt="2"/>
      <dgm:spPr/>
    </dgm:pt>
    <dgm:pt modelId="{2CFEE915-F9F7-4BD1-B84F-7B7A5F41FE14}" type="pres">
      <dgm:prSet presAssocID="{0FC43F86-3E49-4E94-B127-BBDD72693842}" presName="hierChild6" presStyleCnt="0"/>
      <dgm:spPr/>
    </dgm:pt>
    <dgm:pt modelId="{895E1611-AD03-4BD6-877E-8603D93E9454}" type="pres">
      <dgm:prSet presAssocID="{A95FF1A3-853C-4B4B-99A4-A03E3FBFA141}" presName="Name37" presStyleLbl="parChTrans1D3" presStyleIdx="9" presStyleCnt="11"/>
      <dgm:spPr/>
    </dgm:pt>
    <dgm:pt modelId="{F2B9B300-2978-4862-8918-93F925BD9472}" type="pres">
      <dgm:prSet presAssocID="{93B58763-B4B0-4ED9-89E5-C659C6F762E6}" presName="hierRoot2" presStyleCnt="0">
        <dgm:presLayoutVars>
          <dgm:hierBranch val="init"/>
        </dgm:presLayoutVars>
      </dgm:prSet>
      <dgm:spPr/>
    </dgm:pt>
    <dgm:pt modelId="{CE0FDFD8-C851-491D-9B3B-FF2D061FF5B6}" type="pres">
      <dgm:prSet presAssocID="{93B58763-B4B0-4ED9-89E5-C659C6F762E6}" presName="rootComposite" presStyleCnt="0"/>
      <dgm:spPr/>
    </dgm:pt>
    <dgm:pt modelId="{2B7AC00A-F42B-466D-A853-8940A6F4965C}" type="pres">
      <dgm:prSet presAssocID="{93B58763-B4B0-4ED9-89E5-C659C6F762E6}" presName="rootText" presStyleLbl="node3" presStyleIdx="9" presStyleCnt="11" custScaleX="125925" custScaleY="62611">
        <dgm:presLayoutVars>
          <dgm:chPref val="3"/>
        </dgm:presLayoutVars>
      </dgm:prSet>
      <dgm:spPr/>
    </dgm:pt>
    <dgm:pt modelId="{8E69957B-9018-4043-BA31-EF1A0153CDE8}" type="pres">
      <dgm:prSet presAssocID="{93B58763-B4B0-4ED9-89E5-C659C6F762E6}" presName="rootConnector" presStyleLbl="node3" presStyleIdx="9" presStyleCnt="11"/>
      <dgm:spPr/>
    </dgm:pt>
    <dgm:pt modelId="{2DF44A16-D3F0-44BD-B8A8-89C06AC34A55}" type="pres">
      <dgm:prSet presAssocID="{93B58763-B4B0-4ED9-89E5-C659C6F762E6}" presName="hierChild4" presStyleCnt="0"/>
      <dgm:spPr/>
    </dgm:pt>
    <dgm:pt modelId="{2BAE4BED-2C76-4306-B273-F71247A8AE33}" type="pres">
      <dgm:prSet presAssocID="{93B58763-B4B0-4ED9-89E5-C659C6F762E6}" presName="hierChild5" presStyleCnt="0"/>
      <dgm:spPr/>
    </dgm:pt>
    <dgm:pt modelId="{2E1B4FDF-0342-4773-8A09-C1073A4654CC}" type="pres">
      <dgm:prSet presAssocID="{0161DE50-8C59-4379-B39D-B6B511B8831E}" presName="Name37" presStyleLbl="parChTrans1D3" presStyleIdx="10" presStyleCnt="11"/>
      <dgm:spPr/>
    </dgm:pt>
    <dgm:pt modelId="{D9022ED7-16C5-4ACF-B7E1-FD094D9F8C53}" type="pres">
      <dgm:prSet presAssocID="{06555ED7-02DE-43E0-A5E9-97AB6286C352}" presName="hierRoot2" presStyleCnt="0">
        <dgm:presLayoutVars>
          <dgm:hierBranch val="init"/>
        </dgm:presLayoutVars>
      </dgm:prSet>
      <dgm:spPr/>
    </dgm:pt>
    <dgm:pt modelId="{F90AF0E5-8A4C-4C66-8B33-521FF954AEB9}" type="pres">
      <dgm:prSet presAssocID="{06555ED7-02DE-43E0-A5E9-97AB6286C352}" presName="rootComposite" presStyleCnt="0"/>
      <dgm:spPr/>
    </dgm:pt>
    <dgm:pt modelId="{466E99A2-B857-4B18-BC13-CD3DA468A077}" type="pres">
      <dgm:prSet presAssocID="{06555ED7-02DE-43E0-A5E9-97AB6286C352}" presName="rootText" presStyleLbl="node3" presStyleIdx="10" presStyleCnt="11" custScaleX="91586" custScaleY="62611">
        <dgm:presLayoutVars>
          <dgm:chPref val="3"/>
        </dgm:presLayoutVars>
      </dgm:prSet>
      <dgm:spPr/>
    </dgm:pt>
    <dgm:pt modelId="{58FCFD71-F8CE-4587-A245-D594D6C1E051}" type="pres">
      <dgm:prSet presAssocID="{06555ED7-02DE-43E0-A5E9-97AB6286C352}" presName="rootConnector" presStyleLbl="node3" presStyleIdx="10" presStyleCnt="11"/>
      <dgm:spPr/>
    </dgm:pt>
    <dgm:pt modelId="{AA0FC462-68A8-47B3-9D81-BEC68D846A7C}" type="pres">
      <dgm:prSet presAssocID="{06555ED7-02DE-43E0-A5E9-97AB6286C352}" presName="hierChild4" presStyleCnt="0"/>
      <dgm:spPr/>
    </dgm:pt>
    <dgm:pt modelId="{B3191BCF-E3AC-42B4-AAD6-019C48A4BB09}" type="pres">
      <dgm:prSet presAssocID="{06555ED7-02DE-43E0-A5E9-97AB6286C352}" presName="hierChild5" presStyleCnt="0"/>
      <dgm:spPr/>
    </dgm:pt>
    <dgm:pt modelId="{5F0EE7A9-D89F-4E6E-9538-BFE2DC65E697}" type="pres">
      <dgm:prSet presAssocID="{0FC43F86-3E49-4E94-B127-BBDD72693842}" presName="hierChild7" presStyleCnt="0"/>
      <dgm:spPr/>
    </dgm:pt>
  </dgm:ptLst>
  <dgm:cxnLst>
    <dgm:cxn modelId="{C9428300-EE26-4133-99DD-734DDD1B96B7}" type="presOf" srcId="{7E44B416-69BE-4BD8-AD22-6979B1EBB278}" destId="{39C239DE-CDDE-4038-8CCA-AC79E079186B}" srcOrd="0" destOrd="0" presId="urn:microsoft.com/office/officeart/2005/8/layout/orgChart1"/>
    <dgm:cxn modelId="{5C818501-7195-4297-976E-B76FB9E7925F}" srcId="{9758487A-5D10-466A-BDA6-86BF4616C1A5}" destId="{01A26677-2415-4189-B505-93544C4245C7}" srcOrd="0" destOrd="0" parTransId="{923AC32A-D415-41EF-8E3B-89D1F1B513B4}" sibTransId="{321920A2-D741-459A-BEA1-03EF3649A99B}"/>
    <dgm:cxn modelId="{38BF7606-AB0A-4187-A8AE-65AF12E6A9A3}" srcId="{D4AE24DE-719A-4023-A635-16090F8DD7C9}" destId="{0FC43F86-3E49-4E94-B127-BBDD72693842}" srcOrd="3" destOrd="0" parTransId="{950F03DC-7F84-4355-A471-72781921BE0D}" sibTransId="{FE59E130-75A4-4CAE-99B6-513DACC91D39}"/>
    <dgm:cxn modelId="{8F973107-5E66-48E3-BB7D-EF035C5ECB59}" type="presOf" srcId="{1C340163-0731-4283-A98B-DC7D74EA54CF}" destId="{334F1DA5-BBE4-4C94-9036-F3C4C67D6838}" srcOrd="0" destOrd="0" presId="urn:microsoft.com/office/officeart/2005/8/layout/orgChart1"/>
    <dgm:cxn modelId="{F9FDE309-8472-4B10-BF56-0302C1885695}" type="presOf" srcId="{950F03DC-7F84-4355-A471-72781921BE0D}" destId="{8454C57C-0D54-4581-80B4-346122DD37C6}" srcOrd="0" destOrd="0" presId="urn:microsoft.com/office/officeart/2005/8/layout/orgChart1"/>
    <dgm:cxn modelId="{AD6BE30A-9E29-4098-9391-4DB7C1E5B5E5}" type="presOf" srcId="{18FFCFFC-DCC2-4964-BDBB-9A071280D654}" destId="{F0EBFC85-75D7-47D7-BB46-C59D9E827F90}" srcOrd="1" destOrd="0" presId="urn:microsoft.com/office/officeart/2005/8/layout/orgChart1"/>
    <dgm:cxn modelId="{B011A00B-83C6-43C5-ADE7-6599E7E2EEF7}" srcId="{01A26677-2415-4189-B505-93544C4245C7}" destId="{1B42E61A-CF57-43AE-8034-D1FBB0763998}" srcOrd="0" destOrd="0" parTransId="{FD0E7497-8620-4EEA-AD5F-48B8E5A4C2D0}" sibTransId="{1FDB9179-AE5E-4D18-B6BE-A477DF5D159D}"/>
    <dgm:cxn modelId="{5B24180D-0446-4260-B790-0201187FD7F9}" srcId="{7E44B416-69BE-4BD8-AD22-6979B1EBB278}" destId="{18FFCFFC-DCC2-4964-BDBB-9A071280D654}" srcOrd="1" destOrd="0" parTransId="{0631258E-4D4E-4DB6-BACC-161DD4860BC2}" sibTransId="{CDA5C7BD-8985-4008-B1A7-174B61214772}"/>
    <dgm:cxn modelId="{69733710-D9E4-46ED-A752-75D35A6A2B13}" type="presOf" srcId="{2C3D5FDE-5ADC-4C72-A707-97EE3E1B2699}" destId="{0C4556F4-0EB1-4640-B130-9AE3179B19F6}" srcOrd="0" destOrd="0" presId="urn:microsoft.com/office/officeart/2005/8/layout/orgChart1"/>
    <dgm:cxn modelId="{76B43913-D285-46D2-A9FB-79D406127B79}" type="presOf" srcId="{D4AE24DE-719A-4023-A635-16090F8DD7C9}" destId="{B85AB0C4-BED5-4CA6-8072-51A0967678CB}" srcOrd="1" destOrd="0" presId="urn:microsoft.com/office/officeart/2005/8/layout/orgChart1"/>
    <dgm:cxn modelId="{93AD6516-35EE-4541-86D4-6F42A837307E}" srcId="{1854A49F-2B42-4020-80FA-7A133F6944C7}" destId="{E998249C-A11A-4E4C-865D-ABD14DC9F230}" srcOrd="1" destOrd="0" parTransId="{C8FB3272-ACC2-4440-A92E-5BBC99A321C6}" sibTransId="{FCAFFBC3-41CA-4D96-BF50-3BAA5E666F82}"/>
    <dgm:cxn modelId="{E0F0DC16-7999-4F71-B1D4-03CD92B5E67C}" type="presOf" srcId="{719A4740-AF4E-44D5-9156-B3CB5458275D}" destId="{63AB5E56-FDBA-4790-996F-E3D54E3CA388}" srcOrd="0" destOrd="0" presId="urn:microsoft.com/office/officeart/2005/8/layout/orgChart1"/>
    <dgm:cxn modelId="{A2B80D1C-8A6F-4869-BDA2-463F3FE81AE2}" srcId="{0FC43F86-3E49-4E94-B127-BBDD72693842}" destId="{06555ED7-02DE-43E0-A5E9-97AB6286C352}" srcOrd="1" destOrd="0" parTransId="{0161DE50-8C59-4379-B39D-B6B511B8831E}" sibTransId="{2F2083DE-979B-45C2-91ED-038EE3655FA4}"/>
    <dgm:cxn modelId="{0917AB1F-BAAF-4944-8A46-4B922F482CB2}" type="presOf" srcId="{923AC32A-D415-41EF-8E3B-89D1F1B513B4}" destId="{3E13AD79-7A72-493E-9DD8-B38521EDFE9E}" srcOrd="0" destOrd="0" presId="urn:microsoft.com/office/officeart/2005/8/layout/orgChart1"/>
    <dgm:cxn modelId="{867E9629-4D8B-46C2-82B0-9600D3636B8B}" type="presOf" srcId="{7D650380-5DB7-4CEE-B8FA-03A5C8B8F98E}" destId="{91DD5A87-4C64-430D-A0E7-2DEC92F33069}" srcOrd="1" destOrd="0" presId="urn:microsoft.com/office/officeart/2005/8/layout/orgChart1"/>
    <dgm:cxn modelId="{A1E4BA2C-F59D-4D53-B9DB-CFC07C58B008}" srcId="{8DAA4D4A-F858-4A5C-9240-E36BF73B122C}" destId="{B67DB0AF-58F8-46DE-9315-4AE10E391804}" srcOrd="0" destOrd="0" parTransId="{79DB56A3-5228-4ED8-B3E4-1C4FA73EDC55}" sibTransId="{3A462F52-55DB-4240-8D8F-A3CE6A7393F5}"/>
    <dgm:cxn modelId="{8A09BE2D-AD5A-48FC-9F09-FA46C5AFE896}" type="presOf" srcId="{8DAA4D4A-F858-4A5C-9240-E36BF73B122C}" destId="{71C19EDD-F518-4F97-9619-87473F2122C2}" srcOrd="0" destOrd="0" presId="urn:microsoft.com/office/officeart/2005/8/layout/orgChart1"/>
    <dgm:cxn modelId="{ADDD212E-4933-44CC-8526-F33C76121B51}" type="presOf" srcId="{1B42E61A-CF57-43AE-8034-D1FBB0763998}" destId="{F357254F-DA4A-4AB9-906D-9AD46545CCD3}" srcOrd="0" destOrd="0" presId="urn:microsoft.com/office/officeart/2005/8/layout/orgChart1"/>
    <dgm:cxn modelId="{EA7D132F-3D3C-49B4-AA81-CFC8F10576AA}" srcId="{D4AE24DE-719A-4023-A635-16090F8DD7C9}" destId="{7E44B416-69BE-4BD8-AD22-6979B1EBB278}" srcOrd="0" destOrd="0" parTransId="{1C340163-0731-4283-A98B-DC7D74EA54CF}" sibTransId="{C16D7CE8-BECF-4C80-89F6-058971F402E3}"/>
    <dgm:cxn modelId="{06B2BE2F-C348-41D7-BF97-CDFA875CB634}" srcId="{9758487A-5D10-466A-BDA6-86BF4616C1A5}" destId="{82629585-8457-4704-822D-7D73977C98B9}" srcOrd="1" destOrd="0" parTransId="{9ED1C4B0-8A55-4420-A1CB-27DED5AEDD25}" sibTransId="{FD0E379E-DBBC-4BEA-BF17-9FC9AF0EA9C4}"/>
    <dgm:cxn modelId="{C4BB1E30-83EE-4A43-8E1C-50142EBAE861}" srcId="{D4AE24DE-719A-4023-A635-16090F8DD7C9}" destId="{9758487A-5D10-466A-BDA6-86BF4616C1A5}" srcOrd="1" destOrd="0" parTransId="{6B64FF43-4DF1-498F-AD99-44FEA0EEE871}" sibTransId="{E5DED057-12F7-4303-AFD8-00B3FD418BBC}"/>
    <dgm:cxn modelId="{25111F31-BF99-4301-B511-E327FD057B45}" type="presOf" srcId="{80B43D8C-0A2A-48CF-875F-64F5315A3B23}" destId="{A0812D18-D614-40E1-8DDF-5D58574502F2}" srcOrd="1" destOrd="0" presId="urn:microsoft.com/office/officeart/2005/8/layout/orgChart1"/>
    <dgm:cxn modelId="{2A9E6531-4B7E-49F7-8B23-6EE88CD26F8F}" type="presOf" srcId="{B67DB0AF-58F8-46DE-9315-4AE10E391804}" destId="{658C3638-C7FA-4AD7-ABCE-20C6180D3A1F}" srcOrd="1" destOrd="0" presId="urn:microsoft.com/office/officeart/2005/8/layout/orgChart1"/>
    <dgm:cxn modelId="{B6501F33-F541-4A42-8702-FD423C60BF97}" type="presOf" srcId="{73F7B6D6-670A-4A9F-AA91-870ECE4C7991}" destId="{D5590F90-69B7-4595-9F9E-1C683BBBDCB6}" srcOrd="0" destOrd="0" presId="urn:microsoft.com/office/officeart/2005/8/layout/orgChart1"/>
    <dgm:cxn modelId="{3D812B35-66D5-4C25-AE76-FC4102D3DEC9}" type="presOf" srcId="{E998249C-A11A-4E4C-865D-ABD14DC9F230}" destId="{C2014F7C-69D1-4FA7-B608-2F7C4226E842}" srcOrd="1" destOrd="0" presId="urn:microsoft.com/office/officeart/2005/8/layout/orgChart1"/>
    <dgm:cxn modelId="{F90E8238-A53C-454A-9931-628BAE6D6606}" srcId="{9758487A-5D10-466A-BDA6-86BF4616C1A5}" destId="{719A4740-AF4E-44D5-9156-B3CB5458275D}" srcOrd="3" destOrd="0" parTransId="{E4CD9570-7C9C-4B6E-9529-623EAF09F9EA}" sibTransId="{D57BB93B-A4D9-4CA4-9C9D-EDA7FD1E7134}"/>
    <dgm:cxn modelId="{C7547E3A-9DC3-482B-9FDF-DF58B50AB38C}" type="presOf" srcId="{241EB069-A02B-4E1E-8641-B80D6880C5CD}" destId="{DE6313D6-0D73-4F46-96AD-235CA22179C9}" srcOrd="0" destOrd="0" presId="urn:microsoft.com/office/officeart/2005/8/layout/orgChart1"/>
    <dgm:cxn modelId="{D6A5673B-1675-4340-BFA1-C9228A179778}" srcId="{7E44B416-69BE-4BD8-AD22-6979B1EBB278}" destId="{8ACA5EAB-2625-40A2-9486-2BF41FB63F0F}" srcOrd="0" destOrd="0" parTransId="{7FEA4E06-1ECF-4ADB-A90D-E8A779593CD7}" sibTransId="{2B918B5D-1BF8-4DE2-BBC9-B8E71BE0C537}"/>
    <dgm:cxn modelId="{0275033C-00A1-4859-8D66-539C2F529953}" type="presOf" srcId="{7D650380-5DB7-4CEE-B8FA-03A5C8B8F98E}" destId="{7576B449-4E82-4C5E-BBDF-DD03C0A3792F}" srcOrd="0" destOrd="0" presId="urn:microsoft.com/office/officeart/2005/8/layout/orgChart1"/>
    <dgm:cxn modelId="{FBA90D3D-CC80-41AD-BA9C-67C89618A001}" type="presOf" srcId="{1D3C350E-21D4-4CD0-8290-AD458112697C}" destId="{ACB4D920-BE0F-433D-A9BB-DB419267D6B2}" srcOrd="0" destOrd="0" presId="urn:microsoft.com/office/officeart/2005/8/layout/orgChart1"/>
    <dgm:cxn modelId="{C84F913D-AFA6-4AD3-8E3A-864F0057724A}" type="presOf" srcId="{0FC43F86-3E49-4E94-B127-BBDD72693842}" destId="{1C48CB3D-A461-4BD0-9AEA-C071C6E07653}" srcOrd="0" destOrd="0" presId="urn:microsoft.com/office/officeart/2005/8/layout/orgChart1"/>
    <dgm:cxn modelId="{56F8C45C-770A-431F-8122-498DA6C9FC68}" type="presOf" srcId="{79DB56A3-5228-4ED8-B3E4-1C4FA73EDC55}" destId="{13A15390-BC6B-40D0-BC5A-0D997A9CBBCB}" srcOrd="0" destOrd="0" presId="urn:microsoft.com/office/officeart/2005/8/layout/orgChart1"/>
    <dgm:cxn modelId="{7A0EFE5D-E105-4F3C-8C55-390C8B5F6EDF}" type="presOf" srcId="{93B58763-B4B0-4ED9-89E5-C659C6F762E6}" destId="{2B7AC00A-F42B-466D-A853-8940A6F4965C}" srcOrd="0" destOrd="0" presId="urn:microsoft.com/office/officeart/2005/8/layout/orgChart1"/>
    <dgm:cxn modelId="{72FE905F-971D-4053-8BEF-EB16B14BCD1E}" type="presOf" srcId="{0631258E-4D4E-4DB6-BACC-161DD4860BC2}" destId="{D997D592-CC2A-4EEC-BA6B-10F480A4252F}" srcOrd="0" destOrd="0" presId="urn:microsoft.com/office/officeart/2005/8/layout/orgChart1"/>
    <dgm:cxn modelId="{2ED10C41-A097-4F2B-9DA2-00A707B71157}" type="presOf" srcId="{3259FFBC-9A99-48B8-A8FA-3FB167EB3EA9}" destId="{F66BA03C-5643-4E5C-AB74-5C4416AB28D1}" srcOrd="0" destOrd="0" presId="urn:microsoft.com/office/officeart/2005/8/layout/orgChart1"/>
    <dgm:cxn modelId="{DBBBD361-0C40-48C0-8867-60056649065C}" type="presOf" srcId="{5603CF5B-BC6C-40DA-B053-E2632D1A9144}" destId="{D374AC5D-2E90-45DB-928C-0366E490DEB9}" srcOrd="1" destOrd="0" presId="urn:microsoft.com/office/officeart/2005/8/layout/orgChart1"/>
    <dgm:cxn modelId="{75F13062-4F63-4070-8245-472A51235AD2}" type="presOf" srcId="{06555ED7-02DE-43E0-A5E9-97AB6286C352}" destId="{466E99A2-B857-4B18-BC13-CD3DA468A077}" srcOrd="0" destOrd="0" presId="urn:microsoft.com/office/officeart/2005/8/layout/orgChart1"/>
    <dgm:cxn modelId="{E4544364-4DC9-4F58-9B62-3B2AD3932795}" type="presOf" srcId="{860D31AB-544C-403A-9E0D-0F4E4953EAEC}" destId="{5D9A4BCC-7343-4A81-B919-4C7F742178AB}" srcOrd="0" destOrd="0" presId="urn:microsoft.com/office/officeart/2005/8/layout/orgChart1"/>
    <dgm:cxn modelId="{01002C66-ADD0-452B-A13B-C48067E56AEB}" type="presOf" srcId="{82629585-8457-4704-822D-7D73977C98B9}" destId="{6C6978E3-1FAE-4575-9F57-1D6C5D4B90DB}" srcOrd="0" destOrd="0" presId="urn:microsoft.com/office/officeart/2005/8/layout/orgChart1"/>
    <dgm:cxn modelId="{BBC7C666-B790-4836-80E8-1A631D7C8256}" srcId="{9758487A-5D10-466A-BDA6-86BF4616C1A5}" destId="{5408D3D2-B0C4-4A37-809D-F962BB8C68F7}" srcOrd="2" destOrd="0" parTransId="{3596E1F9-B796-439F-8633-87288222FEEF}" sibTransId="{D1D013F6-6C0E-4929-AF66-399E00BC3AAF}"/>
    <dgm:cxn modelId="{04371547-B655-43FA-B549-D5050B90B782}" srcId="{0FC43F86-3E49-4E94-B127-BBDD72693842}" destId="{93B58763-B4B0-4ED9-89E5-C659C6F762E6}" srcOrd="0" destOrd="0" parTransId="{A95FF1A3-853C-4B4B-99A4-A03E3FBFA141}" sibTransId="{D1001B17-3FAB-43EA-835C-4B77DC8C471B}"/>
    <dgm:cxn modelId="{E76FF747-40E4-4EBE-9442-032528EE8637}" srcId="{8ACA5EAB-2625-40A2-9486-2BF41FB63F0F}" destId="{7D650380-5DB7-4CEE-B8FA-03A5C8B8F98E}" srcOrd="0" destOrd="0" parTransId="{860D31AB-544C-403A-9E0D-0F4E4953EAEC}" sibTransId="{E5C2E9FD-9458-470A-A910-DE6925B3CE75}"/>
    <dgm:cxn modelId="{DB0CAF68-CE35-476B-A5F1-36AAD53B2810}" type="presOf" srcId="{18FFCFFC-DCC2-4964-BDBB-9A071280D654}" destId="{3EEE74C6-CAA0-4FEF-87CD-61B17BE1E586}" srcOrd="0" destOrd="0" presId="urn:microsoft.com/office/officeart/2005/8/layout/orgChart1"/>
    <dgm:cxn modelId="{FE43A16C-DC15-46AE-8740-C8A651E8E478}" type="presOf" srcId="{9758487A-5D10-466A-BDA6-86BF4616C1A5}" destId="{9CF98B18-2234-4976-80AC-70B3F952B4F5}" srcOrd="0" destOrd="0" presId="urn:microsoft.com/office/officeart/2005/8/layout/orgChart1"/>
    <dgm:cxn modelId="{C3F92470-1668-47A1-A1F5-B39D560A7FA8}" type="presOf" srcId="{8ACA5EAB-2625-40A2-9486-2BF41FB63F0F}" destId="{E9F75DAB-FC4C-40DE-ACB9-7F06A3BCEE7A}" srcOrd="1" destOrd="0" presId="urn:microsoft.com/office/officeart/2005/8/layout/orgChart1"/>
    <dgm:cxn modelId="{AEB70652-6345-4EF7-A132-27D2ABA7680E}" type="presOf" srcId="{1854A49F-2B42-4020-80FA-7A133F6944C7}" destId="{80720D48-9A74-4B16-BD69-28EAAA82B8F7}" srcOrd="1" destOrd="0" presId="urn:microsoft.com/office/officeart/2005/8/layout/orgChart1"/>
    <dgm:cxn modelId="{8306C553-C556-4FE7-8D1A-0ABD99645D82}" type="presOf" srcId="{FD0E7497-8620-4EEA-AD5F-48B8E5A4C2D0}" destId="{FFF83731-7206-4369-AF82-F1C20C7AFB3F}" srcOrd="0" destOrd="0" presId="urn:microsoft.com/office/officeart/2005/8/layout/orgChart1"/>
    <dgm:cxn modelId="{D63AEC53-40E7-422D-B2C2-489B360C6B4F}" type="presOf" srcId="{80B43D8C-0A2A-48CF-875F-64F5315A3B23}" destId="{4D1F6B18-F887-4336-97CB-207108D5CD8C}" srcOrd="0" destOrd="0" presId="urn:microsoft.com/office/officeart/2005/8/layout/orgChart1"/>
    <dgm:cxn modelId="{3A321254-33C3-4C8F-8B53-B5AC82584065}" type="presOf" srcId="{B67DB0AF-58F8-46DE-9315-4AE10E391804}" destId="{4AD83A15-C0A9-402D-8983-BC227873860A}" srcOrd="0" destOrd="0" presId="urn:microsoft.com/office/officeart/2005/8/layout/orgChart1"/>
    <dgm:cxn modelId="{B93F9B74-D7FE-4B10-80B7-295F32692D1A}" srcId="{2157D1DF-C0E0-45A1-A991-77EACA97B025}" destId="{D4AE24DE-719A-4023-A635-16090F8DD7C9}" srcOrd="0" destOrd="0" parTransId="{81F9B5E5-99EB-41EA-9CDE-1F2E1DAF4B50}" sibTransId="{FD8E06A8-836C-45CB-BBE4-3CAB1C352E70}"/>
    <dgm:cxn modelId="{37D25175-0086-4CD7-9CF5-3A8D8577BFE2}" type="presOf" srcId="{76162961-B479-42A9-B3A2-89D093EFFF7F}" destId="{20F7C59F-89CD-4833-A9C3-3EB0089D0C11}" srcOrd="1" destOrd="0" presId="urn:microsoft.com/office/officeart/2005/8/layout/orgChart1"/>
    <dgm:cxn modelId="{2DEFAC75-B59D-4378-A126-D4D4A0AAE86F}" type="presOf" srcId="{766EEA7D-332F-4852-BDB0-84B30B93FD83}" destId="{78A00273-EED5-4EC4-B4DD-06897878EC0A}" srcOrd="0" destOrd="0" presId="urn:microsoft.com/office/officeart/2005/8/layout/orgChart1"/>
    <dgm:cxn modelId="{806A7A56-4F56-4506-917F-6FFB6A3D4681}" type="presOf" srcId="{76162961-B479-42A9-B3A2-89D093EFFF7F}" destId="{BF7820E6-A875-4D6B-B0F1-7C6538476A90}" srcOrd="0" destOrd="0" presId="urn:microsoft.com/office/officeart/2005/8/layout/orgChart1"/>
    <dgm:cxn modelId="{1E3FDC59-3C89-43B6-8337-8D7E35B26839}" srcId="{76162961-B479-42A9-B3A2-89D093EFFF7F}" destId="{7B900F96-E043-449E-8C16-C7FF699A8816}" srcOrd="0" destOrd="0" parTransId="{766EEA7D-332F-4852-BDB0-84B30B93FD83}" sibTransId="{53A35181-89F0-42FB-A108-6D9D89B1B71B}"/>
    <dgm:cxn modelId="{33D9F179-D18E-4CB2-AA61-1F3B693D7E07}" srcId="{1854A49F-2B42-4020-80FA-7A133F6944C7}" destId="{73F7B6D6-670A-4A9F-AA91-870ECE4C7991}" srcOrd="0" destOrd="0" parTransId="{3259FFBC-9A99-48B8-A8FA-3FB167EB3EA9}" sibTransId="{7248C704-BFCB-42D3-8B0A-7F3650BC1DEF}"/>
    <dgm:cxn modelId="{9E291484-44A5-43EA-8E67-69372EB845D7}" type="presOf" srcId="{5408D3D2-B0C4-4A37-809D-F962BB8C68F7}" destId="{B4C316C5-C9C1-4574-9573-7679345F75DB}" srcOrd="1" destOrd="0" presId="urn:microsoft.com/office/officeart/2005/8/layout/orgChart1"/>
    <dgm:cxn modelId="{40B6B38B-7969-455B-B105-078442BD2D70}" type="presOf" srcId="{93B58763-B4B0-4ED9-89E5-C659C6F762E6}" destId="{8E69957B-9018-4043-BA31-EF1A0153CDE8}" srcOrd="1" destOrd="0" presId="urn:microsoft.com/office/officeart/2005/8/layout/orgChart1"/>
    <dgm:cxn modelId="{0453BD8B-A31F-474C-871E-AF271A0C76A6}" type="presOf" srcId="{1854A49F-2B42-4020-80FA-7A133F6944C7}" destId="{BB43EF84-870D-4E05-827A-DB01D01532BA}" srcOrd="0" destOrd="0" presId="urn:microsoft.com/office/officeart/2005/8/layout/orgChart1"/>
    <dgm:cxn modelId="{9CF3148D-CDE9-449C-9AB3-C49E0A16E662}" type="presOf" srcId="{5408D3D2-B0C4-4A37-809D-F962BB8C68F7}" destId="{70DB25E6-5A50-4F03-99ED-A3A5FF7AE979}" srcOrd="0" destOrd="0" presId="urn:microsoft.com/office/officeart/2005/8/layout/orgChart1"/>
    <dgm:cxn modelId="{5368888E-D3FE-48B6-93FB-249557E23021}" type="presOf" srcId="{7FEA4E06-1ECF-4ADB-A90D-E8A779593CD7}" destId="{C084477A-8FEC-44E3-B2E3-50BAD759D918}" srcOrd="0" destOrd="0" presId="urn:microsoft.com/office/officeart/2005/8/layout/orgChart1"/>
    <dgm:cxn modelId="{3FB7C78E-F50D-425A-82BF-16E009549916}" type="presOf" srcId="{82629585-8457-4704-822D-7D73977C98B9}" destId="{2BC5A130-6785-4D0B-B21E-54663B69BB08}" srcOrd="1" destOrd="0" presId="urn:microsoft.com/office/officeart/2005/8/layout/orgChart1"/>
    <dgm:cxn modelId="{79665392-0437-4351-9ADA-4AC8784C2A1A}" srcId="{9758487A-5D10-466A-BDA6-86BF4616C1A5}" destId="{76162961-B479-42A9-B3A2-89D093EFFF7F}" srcOrd="4" destOrd="0" parTransId="{60AA2A0A-1342-48CF-A828-E11E672EFD54}" sibTransId="{5578BD91-89D9-42FA-B4B3-26485F3FF0B8}"/>
    <dgm:cxn modelId="{33CC8093-47B4-428C-A6EF-04F0DCB11358}" type="presOf" srcId="{01A26677-2415-4189-B505-93544C4245C7}" destId="{5A7A1B94-6019-4C1F-8E47-36386C26B59D}" srcOrd="1" destOrd="0" presId="urn:microsoft.com/office/officeart/2005/8/layout/orgChart1"/>
    <dgm:cxn modelId="{3B86689A-3D3B-45B7-A52F-453ED41BA64A}" type="presOf" srcId="{5603CF5B-BC6C-40DA-B053-E2632D1A9144}" destId="{18AC2596-D241-46A8-9743-D1580BDFCD24}" srcOrd="0" destOrd="0" presId="urn:microsoft.com/office/officeart/2005/8/layout/orgChart1"/>
    <dgm:cxn modelId="{FCDE1E9E-F3C5-4B71-9FA4-4AD8FEBDF02F}" type="presOf" srcId="{2157D1DF-C0E0-45A1-A991-77EACA97B025}" destId="{23A5FD08-BD91-4895-9249-484F719EC35B}" srcOrd="0" destOrd="0" presId="urn:microsoft.com/office/officeart/2005/8/layout/orgChart1"/>
    <dgm:cxn modelId="{9D8A4DA5-59A3-4DB4-8A9D-7D93568B5709}" srcId="{7E44B416-69BE-4BD8-AD22-6979B1EBB278}" destId="{1854A49F-2B42-4020-80FA-7A133F6944C7}" srcOrd="2" destOrd="0" parTransId="{1D3C350E-21D4-4CD0-8290-AD458112697C}" sibTransId="{CE4E03BB-AD2E-45EF-9745-DCD253C09ACC}"/>
    <dgm:cxn modelId="{7429E3A6-67BF-4005-B6A6-84D846373F01}" type="presOf" srcId="{01A26677-2415-4189-B505-93544C4245C7}" destId="{6AEDEF35-84C9-4ACA-9EA6-EC683BE31585}" srcOrd="0" destOrd="0" presId="urn:microsoft.com/office/officeart/2005/8/layout/orgChart1"/>
    <dgm:cxn modelId="{C4CB7BA8-E230-436B-80C2-CD5C0242D577}" type="presOf" srcId="{8ACA5EAB-2625-40A2-9486-2BF41FB63F0F}" destId="{938D26DD-1096-474A-AEA7-B153611A6B35}" srcOrd="0" destOrd="0" presId="urn:microsoft.com/office/officeart/2005/8/layout/orgChart1"/>
    <dgm:cxn modelId="{87C3AEAA-D70B-4FF5-A15D-F9587F8B700A}" type="presOf" srcId="{094E4505-DF6F-42FA-8778-76C536D332EA}" destId="{E5FD4FC3-E448-4528-9278-298C9D8D3B18}" srcOrd="0" destOrd="0" presId="urn:microsoft.com/office/officeart/2005/8/layout/orgChart1"/>
    <dgm:cxn modelId="{6B2B8AB6-F491-4BD2-A5C0-E5031E584770}" type="presOf" srcId="{0FC43F86-3E49-4E94-B127-BBDD72693842}" destId="{7EE267F5-BD5B-4011-A4A4-CB5250AC7968}" srcOrd="1" destOrd="0" presId="urn:microsoft.com/office/officeart/2005/8/layout/orgChart1"/>
    <dgm:cxn modelId="{4C75BEB8-38A5-4AE5-9B11-808DD60A73D0}" type="presOf" srcId="{719A4740-AF4E-44D5-9156-B3CB5458275D}" destId="{3D6235AE-BD1E-4A8C-8428-34CD31292948}" srcOrd="1" destOrd="0" presId="urn:microsoft.com/office/officeart/2005/8/layout/orgChart1"/>
    <dgm:cxn modelId="{595CBEBB-6F5D-45F6-BE18-349201465584}" srcId="{D4AE24DE-719A-4023-A635-16090F8DD7C9}" destId="{8DAA4D4A-F858-4A5C-9240-E36BF73B122C}" srcOrd="2" destOrd="0" parTransId="{2C3D5FDE-5ADC-4C72-A707-97EE3E1B2699}" sibTransId="{1D6AA960-4C96-4EFE-AABC-0FEAF156C08A}"/>
    <dgm:cxn modelId="{A119B6BC-CD3D-4841-99FF-12500315BEB3}" type="presOf" srcId="{C8FB3272-ACC2-4440-A92E-5BBC99A321C6}" destId="{3D3E289F-2F94-4456-A93D-229B202A0DFE}" srcOrd="0" destOrd="0" presId="urn:microsoft.com/office/officeart/2005/8/layout/orgChart1"/>
    <dgm:cxn modelId="{733752BE-30A5-49D0-963D-C194038F6947}" type="presOf" srcId="{9ED1C4B0-8A55-4420-A1CB-27DED5AEDD25}" destId="{E1AAA365-3352-402B-AE96-1D3BA426DCB8}" srcOrd="0" destOrd="0" presId="urn:microsoft.com/office/officeart/2005/8/layout/orgChart1"/>
    <dgm:cxn modelId="{120BAABF-8C50-47EE-9521-EEA86640AD41}" srcId="{18FFCFFC-DCC2-4964-BDBB-9A071280D654}" destId="{5603CF5B-BC6C-40DA-B053-E2632D1A9144}" srcOrd="0" destOrd="0" parTransId="{094E4505-DF6F-42FA-8778-76C536D332EA}" sibTransId="{4CBFB88F-D2B6-4BAC-A0EF-CFC60431C709}"/>
    <dgm:cxn modelId="{8E2634C2-F742-4876-BE9F-9BF37FA27876}" srcId="{5408D3D2-B0C4-4A37-809D-F962BB8C68F7}" destId="{80B43D8C-0A2A-48CF-875F-64F5315A3B23}" srcOrd="0" destOrd="0" parTransId="{241EB069-A02B-4E1E-8641-B80D6880C5CD}" sibTransId="{21FAD714-A014-4C55-858C-E9AC835DB40B}"/>
    <dgm:cxn modelId="{DB3193C4-52D1-46C9-9C8E-A3F70F617A75}" type="presOf" srcId="{3596E1F9-B796-439F-8633-87288222FEEF}" destId="{C4969761-4B67-4C89-B906-7468EC6FF849}" srcOrd="0" destOrd="0" presId="urn:microsoft.com/office/officeart/2005/8/layout/orgChart1"/>
    <dgm:cxn modelId="{15B75FC8-3212-4AEC-A42F-EC013D74F63A}" type="presOf" srcId="{7E44B416-69BE-4BD8-AD22-6979B1EBB278}" destId="{774F64E3-2939-460D-B581-6E3B2E3D3534}" srcOrd="1" destOrd="0" presId="urn:microsoft.com/office/officeart/2005/8/layout/orgChart1"/>
    <dgm:cxn modelId="{FD1EECCA-5C0C-48D9-A84D-F2B9FA5FEEC3}" type="presOf" srcId="{E998249C-A11A-4E4C-865D-ABD14DC9F230}" destId="{56BEFBA3-3137-453D-81CA-4A4F576B99D6}" srcOrd="0" destOrd="0" presId="urn:microsoft.com/office/officeart/2005/8/layout/orgChart1"/>
    <dgm:cxn modelId="{3877C5CC-8902-4D64-BE2C-444062AE12BE}" type="presOf" srcId="{73F7B6D6-670A-4A9F-AA91-870ECE4C7991}" destId="{3C7F907E-4E32-49F1-B374-94F601630632}" srcOrd="1" destOrd="0" presId="urn:microsoft.com/office/officeart/2005/8/layout/orgChart1"/>
    <dgm:cxn modelId="{850428CF-1414-4DF1-9D2B-CFF6DD7B693E}" type="presOf" srcId="{06555ED7-02DE-43E0-A5E9-97AB6286C352}" destId="{58FCFD71-F8CE-4587-A245-D594D6C1E051}" srcOrd="1" destOrd="0" presId="urn:microsoft.com/office/officeart/2005/8/layout/orgChart1"/>
    <dgm:cxn modelId="{13B1C2D3-C828-461B-BD14-F06C0F1C8669}" type="presOf" srcId="{D4AE24DE-719A-4023-A635-16090F8DD7C9}" destId="{DB5D7223-A406-4E2E-8E22-6818982BBFB2}" srcOrd="0" destOrd="0" presId="urn:microsoft.com/office/officeart/2005/8/layout/orgChart1"/>
    <dgm:cxn modelId="{EC1A06D5-AAF6-46A4-A8B4-9D9244C26DEA}" type="presOf" srcId="{A95FF1A3-853C-4B4B-99A4-A03E3FBFA141}" destId="{895E1611-AD03-4BD6-877E-8603D93E9454}" srcOrd="0" destOrd="0" presId="urn:microsoft.com/office/officeart/2005/8/layout/orgChart1"/>
    <dgm:cxn modelId="{5D7F71E5-4FD3-4E77-BB26-C0586C698481}" type="presOf" srcId="{6B64FF43-4DF1-498F-AD99-44FEA0EEE871}" destId="{0F9EE39D-BD55-4EA6-B6DC-717E31A2923B}" srcOrd="0" destOrd="0" presId="urn:microsoft.com/office/officeart/2005/8/layout/orgChart1"/>
    <dgm:cxn modelId="{D10FDBE8-BF52-4398-BDA9-7D12DEB629A9}" type="presOf" srcId="{60AA2A0A-1342-48CF-A828-E11E672EFD54}" destId="{686C7A28-7D96-4376-97C1-A620AA8236C0}" srcOrd="0" destOrd="0" presId="urn:microsoft.com/office/officeart/2005/8/layout/orgChart1"/>
    <dgm:cxn modelId="{F24228E9-95E5-4097-A536-071484734892}" type="presOf" srcId="{9758487A-5D10-466A-BDA6-86BF4616C1A5}" destId="{C348077D-0FC4-4AE8-A633-CE460885F2A8}" srcOrd="1" destOrd="0" presId="urn:microsoft.com/office/officeart/2005/8/layout/orgChart1"/>
    <dgm:cxn modelId="{74875EEE-19EC-47CF-A416-47BBAFD49F54}" type="presOf" srcId="{7B900F96-E043-449E-8C16-C7FF699A8816}" destId="{1F448BDF-39CE-4E1E-8625-845209D33DA1}" srcOrd="0" destOrd="0" presId="urn:microsoft.com/office/officeart/2005/8/layout/orgChart1"/>
    <dgm:cxn modelId="{65F07FEE-65E9-4860-BF60-5BD13C5F5EC5}" type="presOf" srcId="{E4CD9570-7C9C-4B6E-9529-623EAF09F9EA}" destId="{74B4B656-2B3E-435A-B568-5CD71D0F8BB3}" srcOrd="0" destOrd="0" presId="urn:microsoft.com/office/officeart/2005/8/layout/orgChart1"/>
    <dgm:cxn modelId="{77C27CF6-8473-43F9-8078-1F95DCCF834C}" type="presOf" srcId="{8DAA4D4A-F858-4A5C-9240-E36BF73B122C}" destId="{23CDF999-87DE-4600-A04F-7C0D320D8CA8}" srcOrd="1" destOrd="0" presId="urn:microsoft.com/office/officeart/2005/8/layout/orgChart1"/>
    <dgm:cxn modelId="{5E1514F8-63C7-4549-AA71-0DC1E25E1B97}" type="presOf" srcId="{1B42E61A-CF57-43AE-8034-D1FBB0763998}" destId="{AC000932-8650-4FAE-B039-EAC7C8B7BBA5}" srcOrd="1" destOrd="0" presId="urn:microsoft.com/office/officeart/2005/8/layout/orgChart1"/>
    <dgm:cxn modelId="{847266F9-249D-40A9-927C-863E0430E69A}" type="presOf" srcId="{7B900F96-E043-449E-8C16-C7FF699A8816}" destId="{7E5530E5-F44F-458F-AF12-16E85DFD571B}" srcOrd="1" destOrd="0" presId="urn:microsoft.com/office/officeart/2005/8/layout/orgChart1"/>
    <dgm:cxn modelId="{F884F9FA-D852-4C3C-B7B1-A8E7110218BC}" type="presOf" srcId="{0161DE50-8C59-4379-B39D-B6B511B8831E}" destId="{2E1B4FDF-0342-4773-8A09-C1073A4654CC}" srcOrd="0" destOrd="0" presId="urn:microsoft.com/office/officeart/2005/8/layout/orgChart1"/>
    <dgm:cxn modelId="{C049CB09-2289-4280-8AC6-DCFD63C48DB7}" type="presParOf" srcId="{23A5FD08-BD91-4895-9249-484F719EC35B}" destId="{730CFEB8-A5E6-42D9-93DE-0C1706B5B34E}" srcOrd="0" destOrd="0" presId="urn:microsoft.com/office/officeart/2005/8/layout/orgChart1"/>
    <dgm:cxn modelId="{C3EF2C01-AD7F-4304-AB8F-361513AFE690}" type="presParOf" srcId="{730CFEB8-A5E6-42D9-93DE-0C1706B5B34E}" destId="{7C59C578-B026-4047-B7A5-BF2E22FCFC37}" srcOrd="0" destOrd="0" presId="urn:microsoft.com/office/officeart/2005/8/layout/orgChart1"/>
    <dgm:cxn modelId="{3B1FAD6E-0A4C-4706-9113-3C1A41188B5C}" type="presParOf" srcId="{7C59C578-B026-4047-B7A5-BF2E22FCFC37}" destId="{DB5D7223-A406-4E2E-8E22-6818982BBFB2}" srcOrd="0" destOrd="0" presId="urn:microsoft.com/office/officeart/2005/8/layout/orgChart1"/>
    <dgm:cxn modelId="{E5D21216-0087-4244-84E1-F2CCE59458BC}" type="presParOf" srcId="{7C59C578-B026-4047-B7A5-BF2E22FCFC37}" destId="{B85AB0C4-BED5-4CA6-8072-51A0967678CB}" srcOrd="1" destOrd="0" presId="urn:microsoft.com/office/officeart/2005/8/layout/orgChart1"/>
    <dgm:cxn modelId="{B7B9D768-6671-4B9E-9B74-687F0EB32BCB}" type="presParOf" srcId="{730CFEB8-A5E6-42D9-93DE-0C1706B5B34E}" destId="{164D3B9E-8E2A-4DC7-B194-A4D7B288D323}" srcOrd="1" destOrd="0" presId="urn:microsoft.com/office/officeart/2005/8/layout/orgChart1"/>
    <dgm:cxn modelId="{E7895805-B1DB-4C35-BF30-97965A865EDE}" type="presParOf" srcId="{164D3B9E-8E2A-4DC7-B194-A4D7B288D323}" destId="{334F1DA5-BBE4-4C94-9036-F3C4C67D6838}" srcOrd="0" destOrd="0" presId="urn:microsoft.com/office/officeart/2005/8/layout/orgChart1"/>
    <dgm:cxn modelId="{931118F2-20DE-40DF-8135-9A19EC9A277D}" type="presParOf" srcId="{164D3B9E-8E2A-4DC7-B194-A4D7B288D323}" destId="{891EE5DC-ABB3-4D60-A85E-4621D1CEB1F4}" srcOrd="1" destOrd="0" presId="urn:microsoft.com/office/officeart/2005/8/layout/orgChart1"/>
    <dgm:cxn modelId="{437DA9E2-7C84-406C-BC94-A916E1E6D17C}" type="presParOf" srcId="{891EE5DC-ABB3-4D60-A85E-4621D1CEB1F4}" destId="{8FEF0C69-5F61-4B6B-97DD-FC7146866237}" srcOrd="0" destOrd="0" presId="urn:microsoft.com/office/officeart/2005/8/layout/orgChart1"/>
    <dgm:cxn modelId="{9338E181-C863-4C5E-89EF-DA5D913ED695}" type="presParOf" srcId="{8FEF0C69-5F61-4B6B-97DD-FC7146866237}" destId="{39C239DE-CDDE-4038-8CCA-AC79E079186B}" srcOrd="0" destOrd="0" presId="urn:microsoft.com/office/officeart/2005/8/layout/orgChart1"/>
    <dgm:cxn modelId="{7BC2ABA4-634C-4909-ABC1-1932420843D2}" type="presParOf" srcId="{8FEF0C69-5F61-4B6B-97DD-FC7146866237}" destId="{774F64E3-2939-460D-B581-6E3B2E3D3534}" srcOrd="1" destOrd="0" presId="urn:microsoft.com/office/officeart/2005/8/layout/orgChart1"/>
    <dgm:cxn modelId="{B57EC203-A8B3-4C44-849E-CDDBC35A4C9F}" type="presParOf" srcId="{891EE5DC-ABB3-4D60-A85E-4621D1CEB1F4}" destId="{CA4DD296-0CFA-408A-931F-27E42541EDD5}" srcOrd="1" destOrd="0" presId="urn:microsoft.com/office/officeart/2005/8/layout/orgChart1"/>
    <dgm:cxn modelId="{DE70378C-D28E-40E2-BB5A-56E65572A3D9}" type="presParOf" srcId="{CA4DD296-0CFA-408A-931F-27E42541EDD5}" destId="{C084477A-8FEC-44E3-B2E3-50BAD759D918}" srcOrd="0" destOrd="0" presId="urn:microsoft.com/office/officeart/2005/8/layout/orgChart1"/>
    <dgm:cxn modelId="{C4A47BF4-468F-4D48-BA5F-573BD7D73330}" type="presParOf" srcId="{CA4DD296-0CFA-408A-931F-27E42541EDD5}" destId="{00101742-0BB6-433B-8DD9-53FE9917B30E}" srcOrd="1" destOrd="0" presId="urn:microsoft.com/office/officeart/2005/8/layout/orgChart1"/>
    <dgm:cxn modelId="{A83C5AC9-421B-4C3B-AAF9-80A04DA2CDC5}" type="presParOf" srcId="{00101742-0BB6-433B-8DD9-53FE9917B30E}" destId="{4ACC9EF5-3870-4D30-88EB-DC0CE47950F4}" srcOrd="0" destOrd="0" presId="urn:microsoft.com/office/officeart/2005/8/layout/orgChart1"/>
    <dgm:cxn modelId="{55BE0874-4EF8-433E-8EF8-3604314A990D}" type="presParOf" srcId="{4ACC9EF5-3870-4D30-88EB-DC0CE47950F4}" destId="{938D26DD-1096-474A-AEA7-B153611A6B35}" srcOrd="0" destOrd="0" presId="urn:microsoft.com/office/officeart/2005/8/layout/orgChart1"/>
    <dgm:cxn modelId="{9EA6CD69-2719-4242-BB35-A63CE7E32EB7}" type="presParOf" srcId="{4ACC9EF5-3870-4D30-88EB-DC0CE47950F4}" destId="{E9F75DAB-FC4C-40DE-ACB9-7F06A3BCEE7A}" srcOrd="1" destOrd="0" presId="urn:microsoft.com/office/officeart/2005/8/layout/orgChart1"/>
    <dgm:cxn modelId="{194E5D5C-97A3-445E-9798-8411CD7B83F2}" type="presParOf" srcId="{00101742-0BB6-433B-8DD9-53FE9917B30E}" destId="{62C73537-BED0-4EA0-9CB2-66D36A4E90A2}" srcOrd="1" destOrd="0" presId="urn:microsoft.com/office/officeart/2005/8/layout/orgChart1"/>
    <dgm:cxn modelId="{F19E17C5-C121-423D-ADE9-A290CE80DEEF}" type="presParOf" srcId="{62C73537-BED0-4EA0-9CB2-66D36A4E90A2}" destId="{5D9A4BCC-7343-4A81-B919-4C7F742178AB}" srcOrd="0" destOrd="0" presId="urn:microsoft.com/office/officeart/2005/8/layout/orgChart1"/>
    <dgm:cxn modelId="{25B4AB1C-FB9E-4A8B-8149-81BC185C1E90}" type="presParOf" srcId="{62C73537-BED0-4EA0-9CB2-66D36A4E90A2}" destId="{6F3D8DFB-12F7-49C9-8934-7DBE71783527}" srcOrd="1" destOrd="0" presId="urn:microsoft.com/office/officeart/2005/8/layout/orgChart1"/>
    <dgm:cxn modelId="{AFBDE0EB-E00F-4EDE-BAEE-7394E4C5C611}" type="presParOf" srcId="{6F3D8DFB-12F7-49C9-8934-7DBE71783527}" destId="{C3C0FFCD-42DB-45F1-B006-51EBDA324F11}" srcOrd="0" destOrd="0" presId="urn:microsoft.com/office/officeart/2005/8/layout/orgChart1"/>
    <dgm:cxn modelId="{5C8AE16B-6A13-4E4B-BE3E-E62CF021377E}" type="presParOf" srcId="{C3C0FFCD-42DB-45F1-B006-51EBDA324F11}" destId="{7576B449-4E82-4C5E-BBDF-DD03C0A3792F}" srcOrd="0" destOrd="0" presId="urn:microsoft.com/office/officeart/2005/8/layout/orgChart1"/>
    <dgm:cxn modelId="{97176B84-7F4F-4EBC-88CF-F38D6B1F0184}" type="presParOf" srcId="{C3C0FFCD-42DB-45F1-B006-51EBDA324F11}" destId="{91DD5A87-4C64-430D-A0E7-2DEC92F33069}" srcOrd="1" destOrd="0" presId="urn:microsoft.com/office/officeart/2005/8/layout/orgChart1"/>
    <dgm:cxn modelId="{37A4C64F-30BA-4AF7-AAA5-4800079305C0}" type="presParOf" srcId="{6F3D8DFB-12F7-49C9-8934-7DBE71783527}" destId="{723FC63C-9E13-46F7-A58E-036219DFFFAA}" srcOrd="1" destOrd="0" presId="urn:microsoft.com/office/officeart/2005/8/layout/orgChart1"/>
    <dgm:cxn modelId="{40F39AC3-5515-45C8-8EA8-90D6B68AE34A}" type="presParOf" srcId="{6F3D8DFB-12F7-49C9-8934-7DBE71783527}" destId="{D35D7C1C-9891-4C65-928E-D514AFD87E8D}" srcOrd="2" destOrd="0" presId="urn:microsoft.com/office/officeart/2005/8/layout/orgChart1"/>
    <dgm:cxn modelId="{4D1F5612-1267-4B85-BD40-9D326F08C0DA}" type="presParOf" srcId="{00101742-0BB6-433B-8DD9-53FE9917B30E}" destId="{D2C7D02B-4274-46E9-AEE4-BC589F88CE72}" srcOrd="2" destOrd="0" presId="urn:microsoft.com/office/officeart/2005/8/layout/orgChart1"/>
    <dgm:cxn modelId="{29692155-DC8F-4D7A-A44A-C4A7AFC8A0C7}" type="presParOf" srcId="{CA4DD296-0CFA-408A-931F-27E42541EDD5}" destId="{D997D592-CC2A-4EEC-BA6B-10F480A4252F}" srcOrd="2" destOrd="0" presId="urn:microsoft.com/office/officeart/2005/8/layout/orgChart1"/>
    <dgm:cxn modelId="{60E81E90-B220-4A39-A72F-98A109AC317F}" type="presParOf" srcId="{CA4DD296-0CFA-408A-931F-27E42541EDD5}" destId="{EB43BCE2-91F9-4645-84F3-B0F0478CCEBC}" srcOrd="3" destOrd="0" presId="urn:microsoft.com/office/officeart/2005/8/layout/orgChart1"/>
    <dgm:cxn modelId="{536FD680-9C7A-4125-94D9-5015C9542921}" type="presParOf" srcId="{EB43BCE2-91F9-4645-84F3-B0F0478CCEBC}" destId="{78DA3759-6AFC-4FA1-B5FD-7381B018404F}" srcOrd="0" destOrd="0" presId="urn:microsoft.com/office/officeart/2005/8/layout/orgChart1"/>
    <dgm:cxn modelId="{554D966F-C901-4C15-8176-B00C6C3AE9A4}" type="presParOf" srcId="{78DA3759-6AFC-4FA1-B5FD-7381B018404F}" destId="{3EEE74C6-CAA0-4FEF-87CD-61B17BE1E586}" srcOrd="0" destOrd="0" presId="urn:microsoft.com/office/officeart/2005/8/layout/orgChart1"/>
    <dgm:cxn modelId="{52DC41DE-BBA8-469E-964D-BAEADC8E0147}" type="presParOf" srcId="{78DA3759-6AFC-4FA1-B5FD-7381B018404F}" destId="{F0EBFC85-75D7-47D7-BB46-C59D9E827F90}" srcOrd="1" destOrd="0" presId="urn:microsoft.com/office/officeart/2005/8/layout/orgChart1"/>
    <dgm:cxn modelId="{AF5B8325-FA7E-4382-A4D7-75DF98DEFD9E}" type="presParOf" srcId="{EB43BCE2-91F9-4645-84F3-B0F0478CCEBC}" destId="{2D928E63-331D-41FF-8017-74D109FB883C}" srcOrd="1" destOrd="0" presId="urn:microsoft.com/office/officeart/2005/8/layout/orgChart1"/>
    <dgm:cxn modelId="{C90A081C-28FC-49AC-B57E-88DFECDCB783}" type="presParOf" srcId="{2D928E63-331D-41FF-8017-74D109FB883C}" destId="{E5FD4FC3-E448-4528-9278-298C9D8D3B18}" srcOrd="0" destOrd="0" presId="urn:microsoft.com/office/officeart/2005/8/layout/orgChart1"/>
    <dgm:cxn modelId="{6DEB4E82-2A3F-49F4-9D90-1E80357BB2E2}" type="presParOf" srcId="{2D928E63-331D-41FF-8017-74D109FB883C}" destId="{2F0B8C31-88E5-4B58-AF97-15256A3B6856}" srcOrd="1" destOrd="0" presId="urn:microsoft.com/office/officeart/2005/8/layout/orgChart1"/>
    <dgm:cxn modelId="{85D1A75E-6F76-4E50-886B-AFBB5A97CC7E}" type="presParOf" srcId="{2F0B8C31-88E5-4B58-AF97-15256A3B6856}" destId="{732D8259-5A4C-404C-82E9-5328EA08A2EC}" srcOrd="0" destOrd="0" presId="urn:microsoft.com/office/officeart/2005/8/layout/orgChart1"/>
    <dgm:cxn modelId="{21B7C9C2-96D4-4780-86EC-DB68BC4F5EF5}" type="presParOf" srcId="{732D8259-5A4C-404C-82E9-5328EA08A2EC}" destId="{18AC2596-D241-46A8-9743-D1580BDFCD24}" srcOrd="0" destOrd="0" presId="urn:microsoft.com/office/officeart/2005/8/layout/orgChart1"/>
    <dgm:cxn modelId="{1709EAD7-BA74-43C0-88A7-706C6E22845D}" type="presParOf" srcId="{732D8259-5A4C-404C-82E9-5328EA08A2EC}" destId="{D374AC5D-2E90-45DB-928C-0366E490DEB9}" srcOrd="1" destOrd="0" presId="urn:microsoft.com/office/officeart/2005/8/layout/orgChart1"/>
    <dgm:cxn modelId="{DCE22A54-7E91-49F5-BBB3-EFD59A2A9C19}" type="presParOf" srcId="{2F0B8C31-88E5-4B58-AF97-15256A3B6856}" destId="{D4BBDF90-3E6B-4DB0-B2A2-1EF69266810A}" srcOrd="1" destOrd="0" presId="urn:microsoft.com/office/officeart/2005/8/layout/orgChart1"/>
    <dgm:cxn modelId="{696FEA37-057C-4093-9B16-E9F929ADEF02}" type="presParOf" srcId="{2F0B8C31-88E5-4B58-AF97-15256A3B6856}" destId="{0906DC9F-900E-4711-8EE1-AC00E3584D45}" srcOrd="2" destOrd="0" presId="urn:microsoft.com/office/officeart/2005/8/layout/orgChart1"/>
    <dgm:cxn modelId="{FFBB6453-13E7-49DF-8FEA-1DE7C536FB08}" type="presParOf" srcId="{EB43BCE2-91F9-4645-84F3-B0F0478CCEBC}" destId="{E0A6A730-7D2A-410B-BDAB-865D6A98AEF6}" srcOrd="2" destOrd="0" presId="urn:microsoft.com/office/officeart/2005/8/layout/orgChart1"/>
    <dgm:cxn modelId="{F014520C-5913-457A-9741-62E7C290AF2D}" type="presParOf" srcId="{CA4DD296-0CFA-408A-931F-27E42541EDD5}" destId="{ACB4D920-BE0F-433D-A9BB-DB419267D6B2}" srcOrd="4" destOrd="0" presId="urn:microsoft.com/office/officeart/2005/8/layout/orgChart1"/>
    <dgm:cxn modelId="{63F57EEF-6565-4C06-AFA0-EC7704AB4F0E}" type="presParOf" srcId="{CA4DD296-0CFA-408A-931F-27E42541EDD5}" destId="{DC613BB0-1744-49DA-AFE7-A93502138D57}" srcOrd="5" destOrd="0" presId="urn:microsoft.com/office/officeart/2005/8/layout/orgChart1"/>
    <dgm:cxn modelId="{8C142719-60C2-4D1F-B681-1C1803BCF431}" type="presParOf" srcId="{DC613BB0-1744-49DA-AFE7-A93502138D57}" destId="{395021B0-5C6E-4E8A-9CF7-8E7F774FA868}" srcOrd="0" destOrd="0" presId="urn:microsoft.com/office/officeart/2005/8/layout/orgChart1"/>
    <dgm:cxn modelId="{7F3A21B9-6757-4BF9-AB03-02A00628B0C7}" type="presParOf" srcId="{395021B0-5C6E-4E8A-9CF7-8E7F774FA868}" destId="{BB43EF84-870D-4E05-827A-DB01D01532BA}" srcOrd="0" destOrd="0" presId="urn:microsoft.com/office/officeart/2005/8/layout/orgChart1"/>
    <dgm:cxn modelId="{819F34F4-AC96-4E75-BB68-BEF95FA0747E}" type="presParOf" srcId="{395021B0-5C6E-4E8A-9CF7-8E7F774FA868}" destId="{80720D48-9A74-4B16-BD69-28EAAA82B8F7}" srcOrd="1" destOrd="0" presId="urn:microsoft.com/office/officeart/2005/8/layout/orgChart1"/>
    <dgm:cxn modelId="{1ED2B61C-1CA8-4F28-9BD6-FE9D2DA82E8C}" type="presParOf" srcId="{DC613BB0-1744-49DA-AFE7-A93502138D57}" destId="{F198B01D-83E5-4A7F-9273-22EA99990A95}" srcOrd="1" destOrd="0" presId="urn:microsoft.com/office/officeart/2005/8/layout/orgChart1"/>
    <dgm:cxn modelId="{201A7234-FE05-42CD-9DD2-2D3276810D50}" type="presParOf" srcId="{F198B01D-83E5-4A7F-9273-22EA99990A95}" destId="{F66BA03C-5643-4E5C-AB74-5C4416AB28D1}" srcOrd="0" destOrd="0" presId="urn:microsoft.com/office/officeart/2005/8/layout/orgChart1"/>
    <dgm:cxn modelId="{26B0DA6B-581E-4A34-A257-C3723D877F19}" type="presParOf" srcId="{F198B01D-83E5-4A7F-9273-22EA99990A95}" destId="{2B1EE973-732B-40AF-BD9C-A81D4722ED77}" srcOrd="1" destOrd="0" presId="urn:microsoft.com/office/officeart/2005/8/layout/orgChart1"/>
    <dgm:cxn modelId="{A38E7998-39F2-43A2-83CB-43CED630D0BA}" type="presParOf" srcId="{2B1EE973-732B-40AF-BD9C-A81D4722ED77}" destId="{0E726061-0BAF-4F13-AA20-C16CD459720B}" srcOrd="0" destOrd="0" presId="urn:microsoft.com/office/officeart/2005/8/layout/orgChart1"/>
    <dgm:cxn modelId="{4C3C9DCE-312F-4187-94A8-7E39689EA5B6}" type="presParOf" srcId="{0E726061-0BAF-4F13-AA20-C16CD459720B}" destId="{D5590F90-69B7-4595-9F9E-1C683BBBDCB6}" srcOrd="0" destOrd="0" presId="urn:microsoft.com/office/officeart/2005/8/layout/orgChart1"/>
    <dgm:cxn modelId="{44DC770E-8B52-494E-A8C1-6AC2A2EA05BF}" type="presParOf" srcId="{0E726061-0BAF-4F13-AA20-C16CD459720B}" destId="{3C7F907E-4E32-49F1-B374-94F601630632}" srcOrd="1" destOrd="0" presId="urn:microsoft.com/office/officeart/2005/8/layout/orgChart1"/>
    <dgm:cxn modelId="{FCCA0E7F-1E6D-49D1-95D2-FCE222BF1144}" type="presParOf" srcId="{2B1EE973-732B-40AF-BD9C-A81D4722ED77}" destId="{A322D7EF-E99A-41E4-B475-F87AEBC8BAC6}" srcOrd="1" destOrd="0" presId="urn:microsoft.com/office/officeart/2005/8/layout/orgChart1"/>
    <dgm:cxn modelId="{D8291519-F804-4A4B-81C6-01F59B595B04}" type="presParOf" srcId="{2B1EE973-732B-40AF-BD9C-A81D4722ED77}" destId="{E8F8ECA0-4609-495D-9303-337443769729}" srcOrd="2" destOrd="0" presId="urn:microsoft.com/office/officeart/2005/8/layout/orgChart1"/>
    <dgm:cxn modelId="{DF3E8868-EBBC-4253-BD39-393AD2B1F383}" type="presParOf" srcId="{F198B01D-83E5-4A7F-9273-22EA99990A95}" destId="{3D3E289F-2F94-4456-A93D-229B202A0DFE}" srcOrd="2" destOrd="0" presId="urn:microsoft.com/office/officeart/2005/8/layout/orgChart1"/>
    <dgm:cxn modelId="{88B4C390-815F-430D-BD3D-BE10CF8CB0A3}" type="presParOf" srcId="{F198B01D-83E5-4A7F-9273-22EA99990A95}" destId="{0980C031-68EA-4F37-9B0F-79DB18102E3D}" srcOrd="3" destOrd="0" presId="urn:microsoft.com/office/officeart/2005/8/layout/orgChart1"/>
    <dgm:cxn modelId="{22F40530-A14A-49D3-BF6D-71F65DCF4BEC}" type="presParOf" srcId="{0980C031-68EA-4F37-9B0F-79DB18102E3D}" destId="{343DED21-7FD7-42A0-9474-0F2D29A3F56E}" srcOrd="0" destOrd="0" presId="urn:microsoft.com/office/officeart/2005/8/layout/orgChart1"/>
    <dgm:cxn modelId="{25822AD4-FA62-445E-8BFE-771BD081D336}" type="presParOf" srcId="{343DED21-7FD7-42A0-9474-0F2D29A3F56E}" destId="{56BEFBA3-3137-453D-81CA-4A4F576B99D6}" srcOrd="0" destOrd="0" presId="urn:microsoft.com/office/officeart/2005/8/layout/orgChart1"/>
    <dgm:cxn modelId="{A7DFE37A-BAD4-44F5-BBDC-FA6412FF20FC}" type="presParOf" srcId="{343DED21-7FD7-42A0-9474-0F2D29A3F56E}" destId="{C2014F7C-69D1-4FA7-B608-2F7C4226E842}" srcOrd="1" destOrd="0" presId="urn:microsoft.com/office/officeart/2005/8/layout/orgChart1"/>
    <dgm:cxn modelId="{B1657180-D56A-45F9-AE96-F156A95664C5}" type="presParOf" srcId="{0980C031-68EA-4F37-9B0F-79DB18102E3D}" destId="{D51AA187-6866-4E96-9C3E-F8B4CBFA369E}" srcOrd="1" destOrd="0" presId="urn:microsoft.com/office/officeart/2005/8/layout/orgChart1"/>
    <dgm:cxn modelId="{38E04D4E-3287-49F5-9775-3483E79ADF1F}" type="presParOf" srcId="{0980C031-68EA-4F37-9B0F-79DB18102E3D}" destId="{0804FD27-9E8F-47B0-ACB4-30B651722C42}" srcOrd="2" destOrd="0" presId="urn:microsoft.com/office/officeart/2005/8/layout/orgChart1"/>
    <dgm:cxn modelId="{E8D10471-6C6B-4B17-860B-A5C123C1AC13}" type="presParOf" srcId="{DC613BB0-1744-49DA-AFE7-A93502138D57}" destId="{02144428-D4A2-43F5-AB56-18F76FA1D2FB}" srcOrd="2" destOrd="0" presId="urn:microsoft.com/office/officeart/2005/8/layout/orgChart1"/>
    <dgm:cxn modelId="{5D6B59F4-3679-4A38-BFE6-7EDD69705E9E}" type="presParOf" srcId="{891EE5DC-ABB3-4D60-A85E-4621D1CEB1F4}" destId="{8E8CCC13-CD22-4FE7-84BB-621B41AF6C0B}" srcOrd="2" destOrd="0" presId="urn:microsoft.com/office/officeart/2005/8/layout/orgChart1"/>
    <dgm:cxn modelId="{E66EA110-D9AF-4D9F-A009-49424723A110}" type="presParOf" srcId="{164D3B9E-8E2A-4DC7-B194-A4D7B288D323}" destId="{0F9EE39D-BD55-4EA6-B6DC-717E31A2923B}" srcOrd="2" destOrd="0" presId="urn:microsoft.com/office/officeart/2005/8/layout/orgChart1"/>
    <dgm:cxn modelId="{85FDC42C-2908-45D1-B2CB-0800227C3D58}" type="presParOf" srcId="{164D3B9E-8E2A-4DC7-B194-A4D7B288D323}" destId="{769DBC07-C1BF-4059-9075-1BE66DCD3250}" srcOrd="3" destOrd="0" presId="urn:microsoft.com/office/officeart/2005/8/layout/orgChart1"/>
    <dgm:cxn modelId="{60D12AE1-0D7C-4946-909F-25EAA7166AB0}" type="presParOf" srcId="{769DBC07-C1BF-4059-9075-1BE66DCD3250}" destId="{F308D557-3C41-435F-B1DA-AE9C93A9FEB6}" srcOrd="0" destOrd="0" presId="urn:microsoft.com/office/officeart/2005/8/layout/orgChart1"/>
    <dgm:cxn modelId="{10B25854-BCDE-46A8-B22D-14C38E6F5390}" type="presParOf" srcId="{F308D557-3C41-435F-B1DA-AE9C93A9FEB6}" destId="{9CF98B18-2234-4976-80AC-70B3F952B4F5}" srcOrd="0" destOrd="0" presId="urn:microsoft.com/office/officeart/2005/8/layout/orgChart1"/>
    <dgm:cxn modelId="{BD447392-B4FE-4433-A34C-6E1ACFB02811}" type="presParOf" srcId="{F308D557-3C41-435F-B1DA-AE9C93A9FEB6}" destId="{C348077D-0FC4-4AE8-A633-CE460885F2A8}" srcOrd="1" destOrd="0" presId="urn:microsoft.com/office/officeart/2005/8/layout/orgChart1"/>
    <dgm:cxn modelId="{CB4B266D-9673-403B-B120-99A043576BB7}" type="presParOf" srcId="{769DBC07-C1BF-4059-9075-1BE66DCD3250}" destId="{AB37A60E-48AE-4B8C-A26C-396F04133523}" srcOrd="1" destOrd="0" presId="urn:microsoft.com/office/officeart/2005/8/layout/orgChart1"/>
    <dgm:cxn modelId="{7AD12D01-BFFD-4D1F-9016-822C3A7A2108}" type="presParOf" srcId="{AB37A60E-48AE-4B8C-A26C-396F04133523}" destId="{3E13AD79-7A72-493E-9DD8-B38521EDFE9E}" srcOrd="0" destOrd="0" presId="urn:microsoft.com/office/officeart/2005/8/layout/orgChart1"/>
    <dgm:cxn modelId="{E3CDEA73-8C3F-40F3-8EBF-304B442E6B98}" type="presParOf" srcId="{AB37A60E-48AE-4B8C-A26C-396F04133523}" destId="{A740FEE5-A288-4F5F-B87E-2DBF8A96120D}" srcOrd="1" destOrd="0" presId="urn:microsoft.com/office/officeart/2005/8/layout/orgChart1"/>
    <dgm:cxn modelId="{3B8DC4FA-B423-4552-BC68-07312E714F2F}" type="presParOf" srcId="{A740FEE5-A288-4F5F-B87E-2DBF8A96120D}" destId="{D4EDC273-DB91-4622-82AE-27BCF0841737}" srcOrd="0" destOrd="0" presId="urn:microsoft.com/office/officeart/2005/8/layout/orgChart1"/>
    <dgm:cxn modelId="{45DDEBBF-C6BE-4907-BA52-B2630947DBFC}" type="presParOf" srcId="{D4EDC273-DB91-4622-82AE-27BCF0841737}" destId="{6AEDEF35-84C9-4ACA-9EA6-EC683BE31585}" srcOrd="0" destOrd="0" presId="urn:microsoft.com/office/officeart/2005/8/layout/orgChart1"/>
    <dgm:cxn modelId="{5E47CDF1-46C3-4375-801E-C393D9E0EB4B}" type="presParOf" srcId="{D4EDC273-DB91-4622-82AE-27BCF0841737}" destId="{5A7A1B94-6019-4C1F-8E47-36386C26B59D}" srcOrd="1" destOrd="0" presId="urn:microsoft.com/office/officeart/2005/8/layout/orgChart1"/>
    <dgm:cxn modelId="{8FA12692-4BF3-46E3-99A5-DAB402722CB4}" type="presParOf" srcId="{A740FEE5-A288-4F5F-B87E-2DBF8A96120D}" destId="{03C65428-20E1-4CA3-AC3D-A3EDCA528221}" srcOrd="1" destOrd="0" presId="urn:microsoft.com/office/officeart/2005/8/layout/orgChart1"/>
    <dgm:cxn modelId="{24E54A29-E650-4CA9-A71D-934FAD29AF5A}" type="presParOf" srcId="{03C65428-20E1-4CA3-AC3D-A3EDCA528221}" destId="{FFF83731-7206-4369-AF82-F1C20C7AFB3F}" srcOrd="0" destOrd="0" presId="urn:microsoft.com/office/officeart/2005/8/layout/orgChart1"/>
    <dgm:cxn modelId="{4291E957-039A-4680-9D2D-EFEA6342980E}" type="presParOf" srcId="{03C65428-20E1-4CA3-AC3D-A3EDCA528221}" destId="{8E06C688-6E77-4A64-B3FB-F5D3D4C7EB7B}" srcOrd="1" destOrd="0" presId="urn:microsoft.com/office/officeart/2005/8/layout/orgChart1"/>
    <dgm:cxn modelId="{B7AB38CC-1823-4D7A-A972-8883D85ECBEF}" type="presParOf" srcId="{8E06C688-6E77-4A64-B3FB-F5D3D4C7EB7B}" destId="{0ABEF92E-1A53-46B6-A6CF-7E962430E720}" srcOrd="0" destOrd="0" presId="urn:microsoft.com/office/officeart/2005/8/layout/orgChart1"/>
    <dgm:cxn modelId="{C2D56F19-013D-4350-B14E-709BD1ECAB90}" type="presParOf" srcId="{0ABEF92E-1A53-46B6-A6CF-7E962430E720}" destId="{F357254F-DA4A-4AB9-906D-9AD46545CCD3}" srcOrd="0" destOrd="0" presId="urn:microsoft.com/office/officeart/2005/8/layout/orgChart1"/>
    <dgm:cxn modelId="{8DEA40F3-CA32-489F-8A25-6719CCCD9A91}" type="presParOf" srcId="{0ABEF92E-1A53-46B6-A6CF-7E962430E720}" destId="{AC000932-8650-4FAE-B039-EAC7C8B7BBA5}" srcOrd="1" destOrd="0" presId="urn:microsoft.com/office/officeart/2005/8/layout/orgChart1"/>
    <dgm:cxn modelId="{036DA679-F61F-4C89-BF0A-D504475B4649}" type="presParOf" srcId="{8E06C688-6E77-4A64-B3FB-F5D3D4C7EB7B}" destId="{DA1BE83B-1BE4-459B-819E-68E021E22EBA}" srcOrd="1" destOrd="0" presId="urn:microsoft.com/office/officeart/2005/8/layout/orgChart1"/>
    <dgm:cxn modelId="{3FA5E96F-9748-4B16-94EB-F0CED8626953}" type="presParOf" srcId="{8E06C688-6E77-4A64-B3FB-F5D3D4C7EB7B}" destId="{72267E2C-3816-4689-834E-6D63B4190556}" srcOrd="2" destOrd="0" presId="urn:microsoft.com/office/officeart/2005/8/layout/orgChart1"/>
    <dgm:cxn modelId="{836B0768-2883-40EE-BE88-2A56698EC872}" type="presParOf" srcId="{A740FEE5-A288-4F5F-B87E-2DBF8A96120D}" destId="{AA8C17E0-A776-475C-90E2-08F7DA388A32}" srcOrd="2" destOrd="0" presId="urn:microsoft.com/office/officeart/2005/8/layout/orgChart1"/>
    <dgm:cxn modelId="{014E271D-65F7-48E0-AD96-47C22D377592}" type="presParOf" srcId="{AB37A60E-48AE-4B8C-A26C-396F04133523}" destId="{E1AAA365-3352-402B-AE96-1D3BA426DCB8}" srcOrd="2" destOrd="0" presId="urn:microsoft.com/office/officeart/2005/8/layout/orgChart1"/>
    <dgm:cxn modelId="{7E2F98EC-487A-4FE7-8D81-12C82456BFB8}" type="presParOf" srcId="{AB37A60E-48AE-4B8C-A26C-396F04133523}" destId="{6C59868C-AF82-4315-83CC-65B0C3A1EE4E}" srcOrd="3" destOrd="0" presId="urn:microsoft.com/office/officeart/2005/8/layout/orgChart1"/>
    <dgm:cxn modelId="{2464CEBA-CD75-4647-B0F4-6E046EE09F88}" type="presParOf" srcId="{6C59868C-AF82-4315-83CC-65B0C3A1EE4E}" destId="{1BCFC906-7C61-4EE9-B991-99184E529BFC}" srcOrd="0" destOrd="0" presId="urn:microsoft.com/office/officeart/2005/8/layout/orgChart1"/>
    <dgm:cxn modelId="{3787BD23-1CE0-482F-B724-34C128E89090}" type="presParOf" srcId="{1BCFC906-7C61-4EE9-B991-99184E529BFC}" destId="{6C6978E3-1FAE-4575-9F57-1D6C5D4B90DB}" srcOrd="0" destOrd="0" presId="urn:microsoft.com/office/officeart/2005/8/layout/orgChart1"/>
    <dgm:cxn modelId="{3E0679F8-A440-41CF-BA34-10F75817B5B7}" type="presParOf" srcId="{1BCFC906-7C61-4EE9-B991-99184E529BFC}" destId="{2BC5A130-6785-4D0B-B21E-54663B69BB08}" srcOrd="1" destOrd="0" presId="urn:microsoft.com/office/officeart/2005/8/layout/orgChart1"/>
    <dgm:cxn modelId="{D6812863-864E-4F6F-B685-DB74C45DA223}" type="presParOf" srcId="{6C59868C-AF82-4315-83CC-65B0C3A1EE4E}" destId="{D18016DE-2F2F-40A8-BCF7-133A3514A7EF}" srcOrd="1" destOrd="0" presId="urn:microsoft.com/office/officeart/2005/8/layout/orgChart1"/>
    <dgm:cxn modelId="{FBA91F18-42FA-4DF2-B111-B31D59452EFE}" type="presParOf" srcId="{6C59868C-AF82-4315-83CC-65B0C3A1EE4E}" destId="{5D5B8E9B-2979-4FA5-8371-1D055186A782}" srcOrd="2" destOrd="0" presId="urn:microsoft.com/office/officeart/2005/8/layout/orgChart1"/>
    <dgm:cxn modelId="{7C9A72A5-F697-4C77-9AB1-3E08A936459F}" type="presParOf" srcId="{AB37A60E-48AE-4B8C-A26C-396F04133523}" destId="{C4969761-4B67-4C89-B906-7468EC6FF849}" srcOrd="4" destOrd="0" presId="urn:microsoft.com/office/officeart/2005/8/layout/orgChart1"/>
    <dgm:cxn modelId="{7A4353FF-1915-4014-A7F8-67E4CD55E759}" type="presParOf" srcId="{AB37A60E-48AE-4B8C-A26C-396F04133523}" destId="{8A4868C8-D347-4C51-A560-01A5F3E0565D}" srcOrd="5" destOrd="0" presId="urn:microsoft.com/office/officeart/2005/8/layout/orgChart1"/>
    <dgm:cxn modelId="{013E34A2-D094-4D2A-9C4A-F6463807393C}" type="presParOf" srcId="{8A4868C8-D347-4C51-A560-01A5F3E0565D}" destId="{E52D6A5D-6CC0-4704-A90A-B3E88B0AAC67}" srcOrd="0" destOrd="0" presId="urn:microsoft.com/office/officeart/2005/8/layout/orgChart1"/>
    <dgm:cxn modelId="{39B1A669-6590-41DD-ADC4-639F5FB9B0E8}" type="presParOf" srcId="{E52D6A5D-6CC0-4704-A90A-B3E88B0AAC67}" destId="{70DB25E6-5A50-4F03-99ED-A3A5FF7AE979}" srcOrd="0" destOrd="0" presId="urn:microsoft.com/office/officeart/2005/8/layout/orgChart1"/>
    <dgm:cxn modelId="{705CAAFB-2D09-4D7A-82D0-6CDCF35A81D8}" type="presParOf" srcId="{E52D6A5D-6CC0-4704-A90A-B3E88B0AAC67}" destId="{B4C316C5-C9C1-4574-9573-7679345F75DB}" srcOrd="1" destOrd="0" presId="urn:microsoft.com/office/officeart/2005/8/layout/orgChart1"/>
    <dgm:cxn modelId="{4003955F-9012-4C67-AAAE-D0231F8529D9}" type="presParOf" srcId="{8A4868C8-D347-4C51-A560-01A5F3E0565D}" destId="{B3B7F2FF-E08C-4B48-9045-8F94C8FF8731}" srcOrd="1" destOrd="0" presId="urn:microsoft.com/office/officeart/2005/8/layout/orgChart1"/>
    <dgm:cxn modelId="{A9C3CF8F-0972-40D2-B144-4345D2ECC637}" type="presParOf" srcId="{B3B7F2FF-E08C-4B48-9045-8F94C8FF8731}" destId="{DE6313D6-0D73-4F46-96AD-235CA22179C9}" srcOrd="0" destOrd="0" presId="urn:microsoft.com/office/officeart/2005/8/layout/orgChart1"/>
    <dgm:cxn modelId="{899B0CF2-18C1-442E-8EC6-BFE3A929AE18}" type="presParOf" srcId="{B3B7F2FF-E08C-4B48-9045-8F94C8FF8731}" destId="{AD26BA51-2F3E-4D97-B266-BB65DE83B53B}" srcOrd="1" destOrd="0" presId="urn:microsoft.com/office/officeart/2005/8/layout/orgChart1"/>
    <dgm:cxn modelId="{4A9B4AB4-8BEA-4516-AA19-2142F5E5EAF6}" type="presParOf" srcId="{AD26BA51-2F3E-4D97-B266-BB65DE83B53B}" destId="{65C3BB16-4DC9-4465-8FBE-77E8C8462C1E}" srcOrd="0" destOrd="0" presId="urn:microsoft.com/office/officeart/2005/8/layout/orgChart1"/>
    <dgm:cxn modelId="{6416B631-00E3-47E2-994D-6495D430F6B3}" type="presParOf" srcId="{65C3BB16-4DC9-4465-8FBE-77E8C8462C1E}" destId="{4D1F6B18-F887-4336-97CB-207108D5CD8C}" srcOrd="0" destOrd="0" presId="urn:microsoft.com/office/officeart/2005/8/layout/orgChart1"/>
    <dgm:cxn modelId="{5BF7F141-2354-4BDD-B31A-B2C6C0464F90}" type="presParOf" srcId="{65C3BB16-4DC9-4465-8FBE-77E8C8462C1E}" destId="{A0812D18-D614-40E1-8DDF-5D58574502F2}" srcOrd="1" destOrd="0" presId="urn:microsoft.com/office/officeart/2005/8/layout/orgChart1"/>
    <dgm:cxn modelId="{D50CD725-91AF-4B7C-BC70-963CC097164D}" type="presParOf" srcId="{AD26BA51-2F3E-4D97-B266-BB65DE83B53B}" destId="{B6EC45DE-073A-49C7-B0E3-32EFA92347DE}" srcOrd="1" destOrd="0" presId="urn:microsoft.com/office/officeart/2005/8/layout/orgChart1"/>
    <dgm:cxn modelId="{C07521C4-A166-4F8F-A5DD-E26E234B5CE7}" type="presParOf" srcId="{AD26BA51-2F3E-4D97-B266-BB65DE83B53B}" destId="{0F91C278-3869-4B28-BDE1-114B7E5B2F30}" srcOrd="2" destOrd="0" presId="urn:microsoft.com/office/officeart/2005/8/layout/orgChart1"/>
    <dgm:cxn modelId="{175F22D1-6282-4FD7-AD05-31E946DE29DA}" type="presParOf" srcId="{8A4868C8-D347-4C51-A560-01A5F3E0565D}" destId="{8EA473BF-65AE-41FC-8076-C6AF4922AD86}" srcOrd="2" destOrd="0" presId="urn:microsoft.com/office/officeart/2005/8/layout/orgChart1"/>
    <dgm:cxn modelId="{08FEDD60-154E-4D03-AF42-FDEF85D672AC}" type="presParOf" srcId="{AB37A60E-48AE-4B8C-A26C-396F04133523}" destId="{74B4B656-2B3E-435A-B568-5CD71D0F8BB3}" srcOrd="6" destOrd="0" presId="urn:microsoft.com/office/officeart/2005/8/layout/orgChart1"/>
    <dgm:cxn modelId="{9FBEFA7A-B4FD-4C64-BF2A-4228B51F3723}" type="presParOf" srcId="{AB37A60E-48AE-4B8C-A26C-396F04133523}" destId="{1C5CFE67-DFAA-4E90-AE27-C095DED68D16}" srcOrd="7" destOrd="0" presId="urn:microsoft.com/office/officeart/2005/8/layout/orgChart1"/>
    <dgm:cxn modelId="{2BD0DCCB-1622-4A5D-8A5C-98F539743B2F}" type="presParOf" srcId="{1C5CFE67-DFAA-4E90-AE27-C095DED68D16}" destId="{67F455ED-29C4-47FB-A586-CCF04730FD27}" srcOrd="0" destOrd="0" presId="urn:microsoft.com/office/officeart/2005/8/layout/orgChart1"/>
    <dgm:cxn modelId="{6BD6F8F8-37FC-49EB-84D6-01E1B365878C}" type="presParOf" srcId="{67F455ED-29C4-47FB-A586-CCF04730FD27}" destId="{63AB5E56-FDBA-4790-996F-E3D54E3CA388}" srcOrd="0" destOrd="0" presId="urn:microsoft.com/office/officeart/2005/8/layout/orgChart1"/>
    <dgm:cxn modelId="{6D261185-DA92-40ED-B17B-C729A519EA6D}" type="presParOf" srcId="{67F455ED-29C4-47FB-A586-CCF04730FD27}" destId="{3D6235AE-BD1E-4A8C-8428-34CD31292948}" srcOrd="1" destOrd="0" presId="urn:microsoft.com/office/officeart/2005/8/layout/orgChart1"/>
    <dgm:cxn modelId="{89B65C28-C441-4AEC-89F7-88E7A6EBE708}" type="presParOf" srcId="{1C5CFE67-DFAA-4E90-AE27-C095DED68D16}" destId="{DBB5C7C3-7B67-4934-B3AA-1BA3C8758BB7}" srcOrd="1" destOrd="0" presId="urn:microsoft.com/office/officeart/2005/8/layout/orgChart1"/>
    <dgm:cxn modelId="{83EA4C15-758C-4E23-8512-3F5DED355CC0}" type="presParOf" srcId="{1C5CFE67-DFAA-4E90-AE27-C095DED68D16}" destId="{FB936734-D2F2-4BD1-8E2B-2034BDCAAA4C}" srcOrd="2" destOrd="0" presId="urn:microsoft.com/office/officeart/2005/8/layout/orgChart1"/>
    <dgm:cxn modelId="{0BFBE26B-2553-424D-8D23-4118983CE482}" type="presParOf" srcId="{AB37A60E-48AE-4B8C-A26C-396F04133523}" destId="{686C7A28-7D96-4376-97C1-A620AA8236C0}" srcOrd="8" destOrd="0" presId="urn:microsoft.com/office/officeart/2005/8/layout/orgChart1"/>
    <dgm:cxn modelId="{8B80AA7A-01D4-4995-B7C6-64F721F1F624}" type="presParOf" srcId="{AB37A60E-48AE-4B8C-A26C-396F04133523}" destId="{5A7B14C7-45D4-4B86-BAF5-D23CC1B3B332}" srcOrd="9" destOrd="0" presId="urn:microsoft.com/office/officeart/2005/8/layout/orgChart1"/>
    <dgm:cxn modelId="{2A5503AD-6E66-4423-8498-B15707B989D0}" type="presParOf" srcId="{5A7B14C7-45D4-4B86-BAF5-D23CC1B3B332}" destId="{BBFE8FC4-CDA7-46CC-87DA-464573773B9D}" srcOrd="0" destOrd="0" presId="urn:microsoft.com/office/officeart/2005/8/layout/orgChart1"/>
    <dgm:cxn modelId="{F46ABB38-C2AA-4937-8708-BF785E7D7FB7}" type="presParOf" srcId="{BBFE8FC4-CDA7-46CC-87DA-464573773B9D}" destId="{BF7820E6-A875-4D6B-B0F1-7C6538476A90}" srcOrd="0" destOrd="0" presId="urn:microsoft.com/office/officeart/2005/8/layout/orgChart1"/>
    <dgm:cxn modelId="{399100C1-1D94-40CA-A3F5-5EC84FAFB913}" type="presParOf" srcId="{BBFE8FC4-CDA7-46CC-87DA-464573773B9D}" destId="{20F7C59F-89CD-4833-A9C3-3EB0089D0C11}" srcOrd="1" destOrd="0" presId="urn:microsoft.com/office/officeart/2005/8/layout/orgChart1"/>
    <dgm:cxn modelId="{4064B350-BC79-4B95-9524-ABD7C004E82A}" type="presParOf" srcId="{5A7B14C7-45D4-4B86-BAF5-D23CC1B3B332}" destId="{6BB6C48B-1C75-461B-ABF1-F60BAC831015}" srcOrd="1" destOrd="0" presId="urn:microsoft.com/office/officeart/2005/8/layout/orgChart1"/>
    <dgm:cxn modelId="{985AC799-A3D5-42E8-8847-6D723F4A8799}" type="presParOf" srcId="{6BB6C48B-1C75-461B-ABF1-F60BAC831015}" destId="{78A00273-EED5-4EC4-B4DD-06897878EC0A}" srcOrd="0" destOrd="0" presId="urn:microsoft.com/office/officeart/2005/8/layout/orgChart1"/>
    <dgm:cxn modelId="{D650A759-0405-419C-955A-335B979C6A0B}" type="presParOf" srcId="{6BB6C48B-1C75-461B-ABF1-F60BAC831015}" destId="{9449061E-82B1-4E4E-A861-9BBC12611D42}" srcOrd="1" destOrd="0" presId="urn:microsoft.com/office/officeart/2005/8/layout/orgChart1"/>
    <dgm:cxn modelId="{9969B1A1-E4E7-4131-90AC-A9D9FB15FB04}" type="presParOf" srcId="{9449061E-82B1-4E4E-A861-9BBC12611D42}" destId="{47391D13-C7C4-4DEF-BCEB-D14606BF5BDC}" srcOrd="0" destOrd="0" presId="urn:microsoft.com/office/officeart/2005/8/layout/orgChart1"/>
    <dgm:cxn modelId="{CE6B05D8-F92D-4F1D-BFB2-0EDBBFB17D8A}" type="presParOf" srcId="{47391D13-C7C4-4DEF-BCEB-D14606BF5BDC}" destId="{1F448BDF-39CE-4E1E-8625-845209D33DA1}" srcOrd="0" destOrd="0" presId="urn:microsoft.com/office/officeart/2005/8/layout/orgChart1"/>
    <dgm:cxn modelId="{D3B4F620-8FA8-4351-A494-13F211F4E8EC}" type="presParOf" srcId="{47391D13-C7C4-4DEF-BCEB-D14606BF5BDC}" destId="{7E5530E5-F44F-458F-AF12-16E85DFD571B}" srcOrd="1" destOrd="0" presId="urn:microsoft.com/office/officeart/2005/8/layout/orgChart1"/>
    <dgm:cxn modelId="{C9DA0E01-83E6-4E3E-BB70-999B2C77345C}" type="presParOf" srcId="{9449061E-82B1-4E4E-A861-9BBC12611D42}" destId="{C1AFBA80-12B3-4E0A-9693-0029DB2D328F}" srcOrd="1" destOrd="0" presId="urn:microsoft.com/office/officeart/2005/8/layout/orgChart1"/>
    <dgm:cxn modelId="{826EFBED-03D1-4CC8-BB74-FB0C4BFE203B}" type="presParOf" srcId="{9449061E-82B1-4E4E-A861-9BBC12611D42}" destId="{D68A01FE-FC12-402C-934A-CAC460107BB2}" srcOrd="2" destOrd="0" presId="urn:microsoft.com/office/officeart/2005/8/layout/orgChart1"/>
    <dgm:cxn modelId="{6210285D-B9CD-4B1E-8D17-043BC3678798}" type="presParOf" srcId="{5A7B14C7-45D4-4B86-BAF5-D23CC1B3B332}" destId="{7CD4F626-CD6F-46FA-86F0-251A1B09FB65}" srcOrd="2" destOrd="0" presId="urn:microsoft.com/office/officeart/2005/8/layout/orgChart1"/>
    <dgm:cxn modelId="{12AAA2B5-D92C-43B1-9C1F-74C0683B759B}" type="presParOf" srcId="{769DBC07-C1BF-4059-9075-1BE66DCD3250}" destId="{AE9433DA-1EC2-4FC3-9D75-B75BB906CF97}" srcOrd="2" destOrd="0" presId="urn:microsoft.com/office/officeart/2005/8/layout/orgChart1"/>
    <dgm:cxn modelId="{38B5E786-C3B0-4B55-94D5-CDB6AF9A335C}" type="presParOf" srcId="{730CFEB8-A5E6-42D9-93DE-0C1706B5B34E}" destId="{BC82DD1C-FA80-4B6F-A745-E63E2DEEDA0A}" srcOrd="2" destOrd="0" presId="urn:microsoft.com/office/officeart/2005/8/layout/orgChart1"/>
    <dgm:cxn modelId="{47C588B3-C17E-4824-8EE6-E0C7D9DDEB81}" type="presParOf" srcId="{BC82DD1C-FA80-4B6F-A745-E63E2DEEDA0A}" destId="{0C4556F4-0EB1-4640-B130-9AE3179B19F6}" srcOrd="0" destOrd="0" presId="urn:microsoft.com/office/officeart/2005/8/layout/orgChart1"/>
    <dgm:cxn modelId="{8ED79872-0F50-4DCE-BA47-5CE7ABA8170D}" type="presParOf" srcId="{BC82DD1C-FA80-4B6F-A745-E63E2DEEDA0A}" destId="{B8BF98A4-0211-4B77-95D4-41B843D0F331}" srcOrd="1" destOrd="0" presId="urn:microsoft.com/office/officeart/2005/8/layout/orgChart1"/>
    <dgm:cxn modelId="{8842DAFB-F66A-45FE-B751-783F3300347D}" type="presParOf" srcId="{B8BF98A4-0211-4B77-95D4-41B843D0F331}" destId="{ABDAF0D3-5A88-411C-A0C6-FAAB96EE4E6C}" srcOrd="0" destOrd="0" presId="urn:microsoft.com/office/officeart/2005/8/layout/orgChart1"/>
    <dgm:cxn modelId="{175DC1B4-99EE-4E27-8C1F-C3C4F3A62492}" type="presParOf" srcId="{ABDAF0D3-5A88-411C-A0C6-FAAB96EE4E6C}" destId="{71C19EDD-F518-4F97-9619-87473F2122C2}" srcOrd="0" destOrd="0" presId="urn:microsoft.com/office/officeart/2005/8/layout/orgChart1"/>
    <dgm:cxn modelId="{9975F68E-2EB2-4814-9F5E-D2746ED71C4E}" type="presParOf" srcId="{ABDAF0D3-5A88-411C-A0C6-FAAB96EE4E6C}" destId="{23CDF999-87DE-4600-A04F-7C0D320D8CA8}" srcOrd="1" destOrd="0" presId="urn:microsoft.com/office/officeart/2005/8/layout/orgChart1"/>
    <dgm:cxn modelId="{1E57BB71-AE23-47F4-B638-2EFE6B8C4A2F}" type="presParOf" srcId="{B8BF98A4-0211-4B77-95D4-41B843D0F331}" destId="{B836E679-F5A3-458E-8D42-2A0A6DFB14F8}" srcOrd="1" destOrd="0" presId="urn:microsoft.com/office/officeart/2005/8/layout/orgChart1"/>
    <dgm:cxn modelId="{D748739D-FD43-4872-A924-9DE6D60691CA}" type="presParOf" srcId="{B836E679-F5A3-458E-8D42-2A0A6DFB14F8}" destId="{13A15390-BC6B-40D0-BC5A-0D997A9CBBCB}" srcOrd="0" destOrd="0" presId="urn:microsoft.com/office/officeart/2005/8/layout/orgChart1"/>
    <dgm:cxn modelId="{640456C4-CDA5-457F-93E1-FF19AAD5D44C}" type="presParOf" srcId="{B836E679-F5A3-458E-8D42-2A0A6DFB14F8}" destId="{B7BF2D4C-D731-4D21-97EF-A4FECBC198A5}" srcOrd="1" destOrd="0" presId="urn:microsoft.com/office/officeart/2005/8/layout/orgChart1"/>
    <dgm:cxn modelId="{1AA6A245-602F-49F9-9A49-6AB27D9AB8BB}" type="presParOf" srcId="{B7BF2D4C-D731-4D21-97EF-A4FECBC198A5}" destId="{9060EB89-DBEB-41D2-90AA-850FD8D76340}" srcOrd="0" destOrd="0" presId="urn:microsoft.com/office/officeart/2005/8/layout/orgChart1"/>
    <dgm:cxn modelId="{0ACD6716-CF20-489F-BEB3-EFA982B905D7}" type="presParOf" srcId="{9060EB89-DBEB-41D2-90AA-850FD8D76340}" destId="{4AD83A15-C0A9-402D-8983-BC227873860A}" srcOrd="0" destOrd="0" presId="urn:microsoft.com/office/officeart/2005/8/layout/orgChart1"/>
    <dgm:cxn modelId="{54FE85F9-C6E9-4484-BEE4-913A4C03A607}" type="presParOf" srcId="{9060EB89-DBEB-41D2-90AA-850FD8D76340}" destId="{658C3638-C7FA-4AD7-ABCE-20C6180D3A1F}" srcOrd="1" destOrd="0" presId="urn:microsoft.com/office/officeart/2005/8/layout/orgChart1"/>
    <dgm:cxn modelId="{7A57CA3F-B349-4730-99A5-46B6AEE47EAE}" type="presParOf" srcId="{B7BF2D4C-D731-4D21-97EF-A4FECBC198A5}" destId="{52A28BDF-D9CC-4D05-B916-7006F5503648}" srcOrd="1" destOrd="0" presId="urn:microsoft.com/office/officeart/2005/8/layout/orgChart1"/>
    <dgm:cxn modelId="{B3757ADF-2435-47B4-A1AF-894777660E4C}" type="presParOf" srcId="{B7BF2D4C-D731-4D21-97EF-A4FECBC198A5}" destId="{FCBC4E99-D7A2-4A21-A4AA-0979F92B1247}" srcOrd="2" destOrd="0" presId="urn:microsoft.com/office/officeart/2005/8/layout/orgChart1"/>
    <dgm:cxn modelId="{9D6B1A0E-9C55-4808-BDA3-4447E3E2E8F1}" type="presParOf" srcId="{B8BF98A4-0211-4B77-95D4-41B843D0F331}" destId="{49764C29-BB88-4086-A465-CE6E0FD28855}" srcOrd="2" destOrd="0" presId="urn:microsoft.com/office/officeart/2005/8/layout/orgChart1"/>
    <dgm:cxn modelId="{1226DD89-8FFA-4449-AAB6-44CA0FA5A1C8}" type="presParOf" srcId="{BC82DD1C-FA80-4B6F-A745-E63E2DEEDA0A}" destId="{8454C57C-0D54-4581-80B4-346122DD37C6}" srcOrd="2" destOrd="0" presId="urn:microsoft.com/office/officeart/2005/8/layout/orgChart1"/>
    <dgm:cxn modelId="{F442019B-6E41-49F1-956A-B342EB42BB0D}" type="presParOf" srcId="{BC82DD1C-FA80-4B6F-A745-E63E2DEEDA0A}" destId="{64EB8E80-5C07-4DD4-A125-C0088F65271D}" srcOrd="3" destOrd="0" presId="urn:microsoft.com/office/officeart/2005/8/layout/orgChart1"/>
    <dgm:cxn modelId="{0AA39D2A-3C20-4CBA-BCA7-66B0C5D7E9AF}" type="presParOf" srcId="{64EB8E80-5C07-4DD4-A125-C0088F65271D}" destId="{D1178F9C-3A2F-4822-8ED6-595BAD0637A1}" srcOrd="0" destOrd="0" presId="urn:microsoft.com/office/officeart/2005/8/layout/orgChart1"/>
    <dgm:cxn modelId="{8EBCD7F4-88AF-4395-9751-3B3399182556}" type="presParOf" srcId="{D1178F9C-3A2F-4822-8ED6-595BAD0637A1}" destId="{1C48CB3D-A461-4BD0-9AEA-C071C6E07653}" srcOrd="0" destOrd="0" presId="urn:microsoft.com/office/officeart/2005/8/layout/orgChart1"/>
    <dgm:cxn modelId="{3857AF9F-3B29-42AD-8806-A5FD28A734D9}" type="presParOf" srcId="{D1178F9C-3A2F-4822-8ED6-595BAD0637A1}" destId="{7EE267F5-BD5B-4011-A4A4-CB5250AC7968}" srcOrd="1" destOrd="0" presId="urn:microsoft.com/office/officeart/2005/8/layout/orgChart1"/>
    <dgm:cxn modelId="{138B3B36-F2E0-4050-A4DC-779D4216CF15}" type="presParOf" srcId="{64EB8E80-5C07-4DD4-A125-C0088F65271D}" destId="{2CFEE915-F9F7-4BD1-B84F-7B7A5F41FE14}" srcOrd="1" destOrd="0" presId="urn:microsoft.com/office/officeart/2005/8/layout/orgChart1"/>
    <dgm:cxn modelId="{84503F99-C54A-4529-989F-1DB284AE5BE9}" type="presParOf" srcId="{2CFEE915-F9F7-4BD1-B84F-7B7A5F41FE14}" destId="{895E1611-AD03-4BD6-877E-8603D93E9454}" srcOrd="0" destOrd="0" presId="urn:microsoft.com/office/officeart/2005/8/layout/orgChart1"/>
    <dgm:cxn modelId="{8DD88D3D-E524-4399-8DE4-27C0BA41F6C8}" type="presParOf" srcId="{2CFEE915-F9F7-4BD1-B84F-7B7A5F41FE14}" destId="{F2B9B300-2978-4862-8918-93F925BD9472}" srcOrd="1" destOrd="0" presId="urn:microsoft.com/office/officeart/2005/8/layout/orgChart1"/>
    <dgm:cxn modelId="{CDB4F7EC-A6F7-4B17-8A7A-49F340573A79}" type="presParOf" srcId="{F2B9B300-2978-4862-8918-93F925BD9472}" destId="{CE0FDFD8-C851-491D-9B3B-FF2D061FF5B6}" srcOrd="0" destOrd="0" presId="urn:microsoft.com/office/officeart/2005/8/layout/orgChart1"/>
    <dgm:cxn modelId="{076594F5-0605-4D1D-B132-697142470863}" type="presParOf" srcId="{CE0FDFD8-C851-491D-9B3B-FF2D061FF5B6}" destId="{2B7AC00A-F42B-466D-A853-8940A6F4965C}" srcOrd="0" destOrd="0" presId="urn:microsoft.com/office/officeart/2005/8/layout/orgChart1"/>
    <dgm:cxn modelId="{BE6DB67A-BB93-40A3-BADC-0691FACC17FE}" type="presParOf" srcId="{CE0FDFD8-C851-491D-9B3B-FF2D061FF5B6}" destId="{8E69957B-9018-4043-BA31-EF1A0153CDE8}" srcOrd="1" destOrd="0" presId="urn:microsoft.com/office/officeart/2005/8/layout/orgChart1"/>
    <dgm:cxn modelId="{7C24CAA7-C344-42F5-9D7E-2F8BE6866FF9}" type="presParOf" srcId="{F2B9B300-2978-4862-8918-93F925BD9472}" destId="{2DF44A16-D3F0-44BD-B8A8-89C06AC34A55}" srcOrd="1" destOrd="0" presId="urn:microsoft.com/office/officeart/2005/8/layout/orgChart1"/>
    <dgm:cxn modelId="{62C5F16A-D2D8-4912-B4B4-CEE3D1CA48FB}" type="presParOf" srcId="{F2B9B300-2978-4862-8918-93F925BD9472}" destId="{2BAE4BED-2C76-4306-B273-F71247A8AE33}" srcOrd="2" destOrd="0" presId="urn:microsoft.com/office/officeart/2005/8/layout/orgChart1"/>
    <dgm:cxn modelId="{2E3DECF7-6DE7-42B4-9687-F9E1851B3A9A}" type="presParOf" srcId="{2CFEE915-F9F7-4BD1-B84F-7B7A5F41FE14}" destId="{2E1B4FDF-0342-4773-8A09-C1073A4654CC}" srcOrd="2" destOrd="0" presId="urn:microsoft.com/office/officeart/2005/8/layout/orgChart1"/>
    <dgm:cxn modelId="{EF02278F-ABD6-42A4-965C-9032533624B8}" type="presParOf" srcId="{2CFEE915-F9F7-4BD1-B84F-7B7A5F41FE14}" destId="{D9022ED7-16C5-4ACF-B7E1-FD094D9F8C53}" srcOrd="3" destOrd="0" presId="urn:microsoft.com/office/officeart/2005/8/layout/orgChart1"/>
    <dgm:cxn modelId="{8E0FE208-A114-4916-92E2-869B2ACE5DCC}" type="presParOf" srcId="{D9022ED7-16C5-4ACF-B7E1-FD094D9F8C53}" destId="{F90AF0E5-8A4C-4C66-8B33-521FF954AEB9}" srcOrd="0" destOrd="0" presId="urn:microsoft.com/office/officeart/2005/8/layout/orgChart1"/>
    <dgm:cxn modelId="{CAE4064A-562A-45BE-A006-2B4DE4603FDB}" type="presParOf" srcId="{F90AF0E5-8A4C-4C66-8B33-521FF954AEB9}" destId="{466E99A2-B857-4B18-BC13-CD3DA468A077}" srcOrd="0" destOrd="0" presId="urn:microsoft.com/office/officeart/2005/8/layout/orgChart1"/>
    <dgm:cxn modelId="{A4508635-0D04-4FFF-A5C6-3C09EE1268CF}" type="presParOf" srcId="{F90AF0E5-8A4C-4C66-8B33-521FF954AEB9}" destId="{58FCFD71-F8CE-4587-A245-D594D6C1E051}" srcOrd="1" destOrd="0" presId="urn:microsoft.com/office/officeart/2005/8/layout/orgChart1"/>
    <dgm:cxn modelId="{8B274087-6462-4676-BD62-C1E0A0657F89}" type="presParOf" srcId="{D9022ED7-16C5-4ACF-B7E1-FD094D9F8C53}" destId="{AA0FC462-68A8-47B3-9D81-BEC68D846A7C}" srcOrd="1" destOrd="0" presId="urn:microsoft.com/office/officeart/2005/8/layout/orgChart1"/>
    <dgm:cxn modelId="{539A715E-2814-4A37-891E-E4266AA793E7}" type="presParOf" srcId="{D9022ED7-16C5-4ACF-B7E1-FD094D9F8C53}" destId="{B3191BCF-E3AC-42B4-AAD6-019C48A4BB09}" srcOrd="2" destOrd="0" presId="urn:microsoft.com/office/officeart/2005/8/layout/orgChart1"/>
    <dgm:cxn modelId="{757E81D8-B15B-43D6-8C1E-779C76BEF034}" type="presParOf" srcId="{64EB8E80-5C07-4DD4-A125-C0088F65271D}" destId="{5F0EE7A9-D89F-4E6E-9538-BFE2DC65E69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57D1DF-C0E0-45A1-A991-77EACA97B025}" type="doc">
      <dgm:prSet loTypeId="urn:microsoft.com/office/officeart/2005/8/layout/orgChart1" loCatId="hierarchy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GB"/>
        </a:p>
      </dgm:t>
    </dgm:pt>
    <dgm:pt modelId="{D4AE24DE-719A-4023-A635-16090F8DD7C9}">
      <dgm:prSet phldrT="[Text]" custT="1"/>
      <dgm:spPr>
        <a:solidFill>
          <a:schemeClr val="accent3">
            <a:lumMod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500" dirty="0">
              <a:solidFill>
                <a:schemeClr val="bg1"/>
              </a:solidFill>
            </a:rPr>
            <a:t>University Librarian</a:t>
          </a:r>
          <a:br>
            <a:rPr lang="en-GB" sz="1000" dirty="0">
              <a:solidFill>
                <a:schemeClr val="bg1"/>
              </a:solidFill>
            </a:rPr>
          </a:br>
          <a:r>
            <a:rPr lang="en-GB" sz="1000" dirty="0">
              <a:solidFill>
                <a:schemeClr val="bg1"/>
              </a:solidFill>
            </a:rPr>
            <a:t>1 FTE</a:t>
          </a:r>
        </a:p>
      </dgm:t>
    </dgm:pt>
    <dgm:pt modelId="{81F9B5E5-99EB-41EA-9CDE-1F2E1DAF4B50}" type="parTrans" cxnId="{B93F9B74-D7FE-4B10-80B7-295F32692D1A}">
      <dgm:prSet/>
      <dgm:spPr/>
      <dgm:t>
        <a:bodyPr/>
        <a:lstStyle/>
        <a:p>
          <a:endParaRPr lang="en-GB"/>
        </a:p>
      </dgm:t>
    </dgm:pt>
    <dgm:pt modelId="{FD8E06A8-836C-45CB-BBE4-3CAB1C352E70}" type="sibTrans" cxnId="{B93F9B74-D7FE-4B10-80B7-295F32692D1A}">
      <dgm:prSet/>
      <dgm:spPr/>
      <dgm:t>
        <a:bodyPr/>
        <a:lstStyle/>
        <a:p>
          <a:endParaRPr lang="en-GB"/>
        </a:p>
      </dgm:t>
    </dgm:pt>
    <dgm:pt modelId="{8DAA4D4A-F858-4A5C-9240-E36BF73B122C}" type="asst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Library Office &amp; Operations Supervisor</a:t>
          </a:r>
          <a:br>
            <a:rPr lang="en-GB" sz="9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0.56 FTE</a:t>
          </a:r>
        </a:p>
      </dgm:t>
    </dgm:pt>
    <dgm:pt modelId="{2C3D5FDE-5ADC-4C72-A707-97EE3E1B2699}" type="parTrans" cxnId="{595CBEBB-6F5D-45F6-BE18-349201465584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1D6AA960-4C96-4EFE-AABC-0FEAF156C08A}" type="sibTrans" cxnId="{595CBEBB-6F5D-45F6-BE18-349201465584}">
      <dgm:prSet/>
      <dgm:spPr/>
      <dgm:t>
        <a:bodyPr/>
        <a:lstStyle/>
        <a:p>
          <a:endParaRPr lang="en-GB"/>
        </a:p>
      </dgm:t>
    </dgm:pt>
    <dgm:pt modelId="{B67DB0AF-58F8-46DE-9315-4AE10E391804}">
      <dgm:prSet custT="1"/>
      <dgm:spPr>
        <a:solidFill>
          <a:schemeClr val="tx2">
            <a:lumMod val="50000"/>
            <a:lumOff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Administrator</a:t>
          </a:r>
          <a:br>
            <a:rPr lang="en-GB" sz="12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79DB56A3-5228-4ED8-B3E4-1C4FA73EDC55}" type="parTrans" cxnId="{A1E4BA2C-F59D-4D53-B9DB-CFC07C58B008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3A462F52-55DB-4240-8D8F-A3CE6A7393F5}" type="sibTrans" cxnId="{A1E4BA2C-F59D-4D53-B9DB-CFC07C58B008}">
      <dgm:prSet/>
      <dgm:spPr/>
      <dgm:t>
        <a:bodyPr/>
        <a:lstStyle/>
        <a:p>
          <a:endParaRPr lang="en-GB"/>
        </a:p>
      </dgm:t>
    </dgm:pt>
    <dgm:pt modelId="{0FC43F86-3E49-4E94-B127-BBDD72693842}" type="asst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Support Services Team Leader </a:t>
          </a:r>
          <a:br>
            <a:rPr lang="en-GB" sz="12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950F03DC-7F84-4355-A471-72781921BE0D}" type="parTrans" cxnId="{38BF7606-AB0A-4187-A8AE-65AF12E6A9A3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FE59E130-75A4-4CAE-99B6-513DACC91D39}" type="sibTrans" cxnId="{38BF7606-AB0A-4187-A8AE-65AF12E6A9A3}">
      <dgm:prSet/>
      <dgm:spPr/>
      <dgm:t>
        <a:bodyPr/>
        <a:lstStyle/>
        <a:p>
          <a:endParaRPr lang="en-GB"/>
        </a:p>
      </dgm:t>
    </dgm:pt>
    <dgm:pt modelId="{93B58763-B4B0-4ED9-89E5-C659C6F762E6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Support Services Supervisors (2)</a:t>
          </a:r>
          <a:br>
            <a:rPr lang="en-GB" sz="24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0.64 FTE</a:t>
          </a:r>
        </a:p>
      </dgm:t>
    </dgm:pt>
    <dgm:pt modelId="{A95FF1A3-853C-4B4B-99A4-A03E3FBFA141}" type="parTrans" cxnId="{04371547-B655-43FA-B549-D5050B90B782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1001B17-3FAB-43EA-835C-4B77DC8C471B}" type="sibTrans" cxnId="{04371547-B655-43FA-B549-D5050B90B782}">
      <dgm:prSet/>
      <dgm:spPr/>
      <dgm:t>
        <a:bodyPr/>
        <a:lstStyle/>
        <a:p>
          <a:endParaRPr lang="en-GB"/>
        </a:p>
      </dgm:t>
    </dgm:pt>
    <dgm:pt modelId="{06555ED7-02DE-43E0-A5E9-97AB6286C352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Evening Attendants (7)</a:t>
          </a:r>
          <a:br>
            <a:rPr lang="en-GB" sz="20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1.28 FTE</a:t>
          </a:r>
        </a:p>
      </dgm:t>
    </dgm:pt>
    <dgm:pt modelId="{0161DE50-8C59-4379-B39D-B6B511B8831E}" type="parTrans" cxnId="{A2B80D1C-8A6F-4869-BDA2-463F3FE81AE2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2F2083DE-979B-45C2-91ED-038EE3655FA4}" type="sibTrans" cxnId="{A2B80D1C-8A6F-4869-BDA2-463F3FE81AE2}">
      <dgm:prSet/>
      <dgm:spPr/>
      <dgm:t>
        <a:bodyPr/>
        <a:lstStyle/>
        <a:p>
          <a:endParaRPr lang="en-GB"/>
        </a:p>
      </dgm:t>
    </dgm:pt>
    <dgm:pt modelId="{9FF63B4F-C4D1-4F24-84A2-1B18955B7994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Attendants (2)</a:t>
          </a:r>
          <a:br>
            <a:rPr lang="en-GB" sz="26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2 FTE</a:t>
          </a:r>
        </a:p>
      </dgm:t>
    </dgm:pt>
    <dgm:pt modelId="{A4DDAC76-5840-4BDA-BDB9-B1C51BE516DD}" type="parTrans" cxnId="{7E37F5FA-AABE-4ECA-82B3-7BD2F10A63E3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638DBB4-BB44-4831-AF68-0E9E4E3361F0}" type="sibTrans" cxnId="{7E37F5FA-AABE-4ECA-82B3-7BD2F10A63E3}">
      <dgm:prSet/>
      <dgm:spPr/>
      <dgm:t>
        <a:bodyPr/>
        <a:lstStyle/>
        <a:p>
          <a:endParaRPr lang="en-GB"/>
        </a:p>
      </dgm:t>
    </dgm:pt>
    <dgm:pt modelId="{C2ABD170-3C62-4079-9924-4DAA909F71B5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 err="1">
              <a:solidFill>
                <a:schemeClr val="tx1"/>
              </a:solidFill>
            </a:rPr>
            <a:t>Shelvers</a:t>
          </a:r>
          <a:r>
            <a:rPr lang="en-GB" sz="1400" dirty="0">
              <a:solidFill>
                <a:schemeClr val="tx1"/>
              </a:solidFill>
            </a:rPr>
            <a:t> (2)</a:t>
          </a:r>
          <a:br>
            <a:rPr lang="en-GB" sz="14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1.1 FTE</a:t>
          </a:r>
        </a:p>
      </dgm:t>
    </dgm:pt>
    <dgm:pt modelId="{ADCAFEC5-04CE-46D0-84E3-88FC5622571D}" type="parTrans" cxnId="{BA5E93F0-D49A-471E-ACB5-22D238E9EEA9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05A91F9B-F02F-4D05-8A60-412ABF9BA93C}" type="sibTrans" cxnId="{BA5E93F0-D49A-471E-ACB5-22D238E9EEA9}">
      <dgm:prSet/>
      <dgm:spPr/>
      <dgm:t>
        <a:bodyPr/>
        <a:lstStyle/>
        <a:p>
          <a:endParaRPr lang="en-GB"/>
        </a:p>
      </dgm:t>
    </dgm:pt>
    <dgm:pt modelId="{F590B4EF-742C-4919-A6BF-782F734DFF12}" type="asst">
      <dgm:prSet phldrT="[Text]" phldr="0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GB" sz="1400" dirty="0"/>
            <a:t>Associate Director (Scholarship &amp; Planning)</a:t>
          </a:r>
          <a:br>
            <a:rPr lang="en-GB" sz="1400" dirty="0"/>
          </a:br>
          <a:r>
            <a:rPr lang="en-GB" sz="1000" dirty="0"/>
            <a:t>1 FTE</a:t>
          </a:r>
        </a:p>
      </dgm:t>
    </dgm:pt>
    <dgm:pt modelId="{635B05B0-0B45-4FCC-929F-291C768560B8}" type="parTrans" cxnId="{C7A494DE-B1A1-4E2E-B2EF-EBFEBF3C996B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114F15A1-45F0-4013-B442-5BBFC1997C65}" type="sibTrans" cxnId="{C7A494DE-B1A1-4E2E-B2EF-EBFEBF3C996B}">
      <dgm:prSet/>
      <dgm:spPr/>
      <dgm:t>
        <a:bodyPr/>
        <a:lstStyle/>
        <a:p>
          <a:endParaRPr lang="en-GB"/>
        </a:p>
      </dgm:t>
    </dgm:pt>
    <dgm:pt modelId="{5313CA6E-ACB6-4934-A80B-6F9964E6D284}" type="asst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GB" sz="1400" dirty="0"/>
            <a:t>Associate Director (Academic Liaison &amp; Support)</a:t>
          </a:r>
          <a:br>
            <a:rPr lang="en-GB" sz="1900" dirty="0"/>
          </a:br>
          <a:r>
            <a:rPr lang="en-GB" sz="1000" dirty="0"/>
            <a:t>1 FTE</a:t>
          </a:r>
        </a:p>
      </dgm:t>
    </dgm:pt>
    <dgm:pt modelId="{5408CA40-2F52-4403-8501-32D91189BA18}" type="parTrans" cxnId="{48795A84-D1F6-4F23-82C7-99A2D1C2CF59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2DC69A38-1B6E-444E-9A95-55AF4DF51619}" type="sibTrans" cxnId="{48795A84-D1F6-4F23-82C7-99A2D1C2CF59}">
      <dgm:prSet/>
      <dgm:spPr/>
      <dgm:t>
        <a:bodyPr/>
        <a:lstStyle/>
        <a:p>
          <a:endParaRPr lang="en-GB"/>
        </a:p>
      </dgm:t>
    </dgm:pt>
    <dgm:pt modelId="{23A5FD08-BD91-4895-9249-484F719EC35B}" type="pres">
      <dgm:prSet presAssocID="{2157D1DF-C0E0-45A1-A991-77EACA97B02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30CFEB8-A5E6-42D9-93DE-0C1706B5B34E}" type="pres">
      <dgm:prSet presAssocID="{D4AE24DE-719A-4023-A635-16090F8DD7C9}" presName="hierRoot1" presStyleCnt="0">
        <dgm:presLayoutVars>
          <dgm:hierBranch val="init"/>
        </dgm:presLayoutVars>
      </dgm:prSet>
      <dgm:spPr/>
    </dgm:pt>
    <dgm:pt modelId="{7C59C578-B026-4047-B7A5-BF2E22FCFC37}" type="pres">
      <dgm:prSet presAssocID="{D4AE24DE-719A-4023-A635-16090F8DD7C9}" presName="rootComposite1" presStyleCnt="0"/>
      <dgm:spPr/>
    </dgm:pt>
    <dgm:pt modelId="{DB5D7223-A406-4E2E-8E22-6818982BBFB2}" type="pres">
      <dgm:prSet presAssocID="{D4AE24DE-719A-4023-A635-16090F8DD7C9}" presName="rootText1" presStyleLbl="node0" presStyleIdx="0" presStyleCnt="1" custScaleX="153313" custScaleY="54794" custLinFactNeighborX="-2388">
        <dgm:presLayoutVars>
          <dgm:chPref val="3"/>
        </dgm:presLayoutVars>
      </dgm:prSet>
      <dgm:spPr/>
    </dgm:pt>
    <dgm:pt modelId="{B85AB0C4-BED5-4CA6-8072-51A0967678CB}" type="pres">
      <dgm:prSet presAssocID="{D4AE24DE-719A-4023-A635-16090F8DD7C9}" presName="rootConnector1" presStyleLbl="node1" presStyleIdx="0" presStyleCnt="0"/>
      <dgm:spPr/>
    </dgm:pt>
    <dgm:pt modelId="{164D3B9E-8E2A-4DC7-B194-A4D7B288D323}" type="pres">
      <dgm:prSet presAssocID="{D4AE24DE-719A-4023-A635-16090F8DD7C9}" presName="hierChild2" presStyleCnt="0"/>
      <dgm:spPr/>
    </dgm:pt>
    <dgm:pt modelId="{BC82DD1C-FA80-4B6F-A745-E63E2DEEDA0A}" type="pres">
      <dgm:prSet presAssocID="{D4AE24DE-719A-4023-A635-16090F8DD7C9}" presName="hierChild3" presStyleCnt="0"/>
      <dgm:spPr/>
    </dgm:pt>
    <dgm:pt modelId="{7D0C8612-0836-42BB-BE0B-436B7171F9A7}" type="pres">
      <dgm:prSet presAssocID="{5408CA40-2F52-4403-8501-32D91189BA18}" presName="Name111" presStyleLbl="parChTrans1D2" presStyleIdx="0" presStyleCnt="4"/>
      <dgm:spPr/>
    </dgm:pt>
    <dgm:pt modelId="{9AD82829-B306-4661-9FDE-4D4A84FD6027}" type="pres">
      <dgm:prSet presAssocID="{5313CA6E-ACB6-4934-A80B-6F9964E6D284}" presName="hierRoot3" presStyleCnt="0">
        <dgm:presLayoutVars>
          <dgm:hierBranch val="init"/>
        </dgm:presLayoutVars>
      </dgm:prSet>
      <dgm:spPr/>
    </dgm:pt>
    <dgm:pt modelId="{049694C2-EC5E-438F-9FD5-7082413F83F6}" type="pres">
      <dgm:prSet presAssocID="{5313CA6E-ACB6-4934-A80B-6F9964E6D284}" presName="rootComposite3" presStyleCnt="0"/>
      <dgm:spPr/>
    </dgm:pt>
    <dgm:pt modelId="{9AE28E4E-D584-44B2-9349-1DE99BF68925}" type="pres">
      <dgm:prSet presAssocID="{5313CA6E-ACB6-4934-A80B-6F9964E6D284}" presName="rootText3" presStyleLbl="asst1" presStyleIdx="0" presStyleCnt="4" custScaleX="225283">
        <dgm:presLayoutVars>
          <dgm:chPref val="3"/>
        </dgm:presLayoutVars>
      </dgm:prSet>
      <dgm:spPr/>
    </dgm:pt>
    <dgm:pt modelId="{63044CC3-5B61-4524-9407-6DF96B2B5938}" type="pres">
      <dgm:prSet presAssocID="{5313CA6E-ACB6-4934-A80B-6F9964E6D284}" presName="rootConnector3" presStyleLbl="asst1" presStyleIdx="0" presStyleCnt="4"/>
      <dgm:spPr/>
    </dgm:pt>
    <dgm:pt modelId="{0E2D6B0B-82AA-4762-9284-5825A799865E}" type="pres">
      <dgm:prSet presAssocID="{5313CA6E-ACB6-4934-A80B-6F9964E6D284}" presName="hierChild6" presStyleCnt="0"/>
      <dgm:spPr/>
    </dgm:pt>
    <dgm:pt modelId="{BB2266DD-68BD-41F6-99E5-76DDD6AA1036}" type="pres">
      <dgm:prSet presAssocID="{5313CA6E-ACB6-4934-A80B-6F9964E6D284}" presName="hierChild7" presStyleCnt="0"/>
      <dgm:spPr/>
    </dgm:pt>
    <dgm:pt modelId="{97D663D7-166E-4094-9175-00A503130D3C}" type="pres">
      <dgm:prSet presAssocID="{635B05B0-0B45-4FCC-929F-291C768560B8}" presName="Name111" presStyleLbl="parChTrans1D2" presStyleIdx="1" presStyleCnt="4"/>
      <dgm:spPr/>
    </dgm:pt>
    <dgm:pt modelId="{E9DD7CEA-98A5-481E-8461-A588639230F0}" type="pres">
      <dgm:prSet presAssocID="{F590B4EF-742C-4919-A6BF-782F734DFF12}" presName="hierRoot3" presStyleCnt="0">
        <dgm:presLayoutVars>
          <dgm:hierBranch val="init"/>
        </dgm:presLayoutVars>
      </dgm:prSet>
      <dgm:spPr/>
    </dgm:pt>
    <dgm:pt modelId="{B885408D-5694-4028-861B-E0C86F964842}" type="pres">
      <dgm:prSet presAssocID="{F590B4EF-742C-4919-A6BF-782F734DFF12}" presName="rootComposite3" presStyleCnt="0"/>
      <dgm:spPr/>
    </dgm:pt>
    <dgm:pt modelId="{E1F5B564-0DDB-4113-B7C6-87804043B222}" type="pres">
      <dgm:prSet presAssocID="{F590B4EF-742C-4919-A6BF-782F734DFF12}" presName="rootText3" presStyleLbl="asst1" presStyleIdx="1" presStyleCnt="4" custScaleX="208064">
        <dgm:presLayoutVars>
          <dgm:chPref val="3"/>
        </dgm:presLayoutVars>
      </dgm:prSet>
      <dgm:spPr/>
    </dgm:pt>
    <dgm:pt modelId="{99C16520-ADCA-486C-90A8-85E879EC3EF6}" type="pres">
      <dgm:prSet presAssocID="{F590B4EF-742C-4919-A6BF-782F734DFF12}" presName="rootConnector3" presStyleLbl="asst1" presStyleIdx="1" presStyleCnt="4"/>
      <dgm:spPr/>
    </dgm:pt>
    <dgm:pt modelId="{B2DB31D3-F1CC-46DA-8DF3-B5307620C803}" type="pres">
      <dgm:prSet presAssocID="{F590B4EF-742C-4919-A6BF-782F734DFF12}" presName="hierChild6" presStyleCnt="0"/>
      <dgm:spPr/>
    </dgm:pt>
    <dgm:pt modelId="{FC0627AF-1F5C-45A0-B6F2-F350A4DD604F}" type="pres">
      <dgm:prSet presAssocID="{F590B4EF-742C-4919-A6BF-782F734DFF12}" presName="hierChild7" presStyleCnt="0"/>
      <dgm:spPr/>
    </dgm:pt>
    <dgm:pt modelId="{8454C57C-0D54-4581-80B4-346122DD37C6}" type="pres">
      <dgm:prSet presAssocID="{950F03DC-7F84-4355-A471-72781921BE0D}" presName="Name111" presStyleLbl="parChTrans1D2" presStyleIdx="2" presStyleCnt="4"/>
      <dgm:spPr/>
    </dgm:pt>
    <dgm:pt modelId="{64EB8E80-5C07-4DD4-A125-C0088F65271D}" type="pres">
      <dgm:prSet presAssocID="{0FC43F86-3E49-4E94-B127-BBDD72693842}" presName="hierRoot3" presStyleCnt="0">
        <dgm:presLayoutVars>
          <dgm:hierBranch val="init"/>
        </dgm:presLayoutVars>
      </dgm:prSet>
      <dgm:spPr/>
    </dgm:pt>
    <dgm:pt modelId="{D1178F9C-3A2F-4822-8ED6-595BAD0637A1}" type="pres">
      <dgm:prSet presAssocID="{0FC43F86-3E49-4E94-B127-BBDD72693842}" presName="rootComposite3" presStyleCnt="0"/>
      <dgm:spPr/>
    </dgm:pt>
    <dgm:pt modelId="{1C48CB3D-A461-4BD0-9AEA-C071C6E07653}" type="pres">
      <dgm:prSet presAssocID="{0FC43F86-3E49-4E94-B127-BBDD72693842}" presName="rootText3" presStyleLbl="asst1" presStyleIdx="2" presStyleCnt="4" custScaleY="74876">
        <dgm:presLayoutVars>
          <dgm:chPref val="3"/>
        </dgm:presLayoutVars>
      </dgm:prSet>
      <dgm:spPr/>
    </dgm:pt>
    <dgm:pt modelId="{7EE267F5-BD5B-4011-A4A4-CB5250AC7968}" type="pres">
      <dgm:prSet presAssocID="{0FC43F86-3E49-4E94-B127-BBDD72693842}" presName="rootConnector3" presStyleLbl="asst1" presStyleIdx="2" presStyleCnt="4"/>
      <dgm:spPr/>
    </dgm:pt>
    <dgm:pt modelId="{2CFEE915-F9F7-4BD1-B84F-7B7A5F41FE14}" type="pres">
      <dgm:prSet presAssocID="{0FC43F86-3E49-4E94-B127-BBDD72693842}" presName="hierChild6" presStyleCnt="0"/>
      <dgm:spPr/>
    </dgm:pt>
    <dgm:pt modelId="{895E1611-AD03-4BD6-877E-8603D93E9454}" type="pres">
      <dgm:prSet presAssocID="{A95FF1A3-853C-4B4B-99A4-A03E3FBFA141}" presName="Name37" presStyleLbl="parChTrans1D3" presStyleIdx="0" presStyleCnt="5"/>
      <dgm:spPr/>
    </dgm:pt>
    <dgm:pt modelId="{F2B9B300-2978-4862-8918-93F925BD9472}" type="pres">
      <dgm:prSet presAssocID="{93B58763-B4B0-4ED9-89E5-C659C6F762E6}" presName="hierRoot2" presStyleCnt="0">
        <dgm:presLayoutVars>
          <dgm:hierBranch val="init"/>
        </dgm:presLayoutVars>
      </dgm:prSet>
      <dgm:spPr/>
    </dgm:pt>
    <dgm:pt modelId="{CE0FDFD8-C851-491D-9B3B-FF2D061FF5B6}" type="pres">
      <dgm:prSet presAssocID="{93B58763-B4B0-4ED9-89E5-C659C6F762E6}" presName="rootComposite" presStyleCnt="0"/>
      <dgm:spPr/>
    </dgm:pt>
    <dgm:pt modelId="{2B7AC00A-F42B-466D-A853-8940A6F4965C}" type="pres">
      <dgm:prSet presAssocID="{93B58763-B4B0-4ED9-89E5-C659C6F762E6}" presName="rootText" presStyleLbl="node3" presStyleIdx="0" presStyleCnt="5" custScaleX="110338" custScaleY="64964">
        <dgm:presLayoutVars>
          <dgm:chPref val="3"/>
        </dgm:presLayoutVars>
      </dgm:prSet>
      <dgm:spPr/>
    </dgm:pt>
    <dgm:pt modelId="{8E69957B-9018-4043-BA31-EF1A0153CDE8}" type="pres">
      <dgm:prSet presAssocID="{93B58763-B4B0-4ED9-89E5-C659C6F762E6}" presName="rootConnector" presStyleLbl="node3" presStyleIdx="0" presStyleCnt="5"/>
      <dgm:spPr/>
    </dgm:pt>
    <dgm:pt modelId="{2DF44A16-D3F0-44BD-B8A8-89C06AC34A55}" type="pres">
      <dgm:prSet presAssocID="{93B58763-B4B0-4ED9-89E5-C659C6F762E6}" presName="hierChild4" presStyleCnt="0"/>
      <dgm:spPr/>
    </dgm:pt>
    <dgm:pt modelId="{2BAE4BED-2C76-4306-B273-F71247A8AE33}" type="pres">
      <dgm:prSet presAssocID="{93B58763-B4B0-4ED9-89E5-C659C6F762E6}" presName="hierChild5" presStyleCnt="0"/>
      <dgm:spPr/>
    </dgm:pt>
    <dgm:pt modelId="{2E1B4FDF-0342-4773-8A09-C1073A4654CC}" type="pres">
      <dgm:prSet presAssocID="{0161DE50-8C59-4379-B39D-B6B511B8831E}" presName="Name37" presStyleLbl="parChTrans1D3" presStyleIdx="1" presStyleCnt="5"/>
      <dgm:spPr/>
    </dgm:pt>
    <dgm:pt modelId="{D9022ED7-16C5-4ACF-B7E1-FD094D9F8C53}" type="pres">
      <dgm:prSet presAssocID="{06555ED7-02DE-43E0-A5E9-97AB6286C352}" presName="hierRoot2" presStyleCnt="0">
        <dgm:presLayoutVars>
          <dgm:hierBranch val="init"/>
        </dgm:presLayoutVars>
      </dgm:prSet>
      <dgm:spPr/>
    </dgm:pt>
    <dgm:pt modelId="{F90AF0E5-8A4C-4C66-8B33-521FF954AEB9}" type="pres">
      <dgm:prSet presAssocID="{06555ED7-02DE-43E0-A5E9-97AB6286C352}" presName="rootComposite" presStyleCnt="0"/>
      <dgm:spPr/>
    </dgm:pt>
    <dgm:pt modelId="{466E99A2-B857-4B18-BC13-CD3DA468A077}" type="pres">
      <dgm:prSet presAssocID="{06555ED7-02DE-43E0-A5E9-97AB6286C352}" presName="rootText" presStyleLbl="node3" presStyleIdx="1" presStyleCnt="5" custScaleX="111427" custScaleY="72163">
        <dgm:presLayoutVars>
          <dgm:chPref val="3"/>
        </dgm:presLayoutVars>
      </dgm:prSet>
      <dgm:spPr/>
    </dgm:pt>
    <dgm:pt modelId="{58FCFD71-F8CE-4587-A245-D594D6C1E051}" type="pres">
      <dgm:prSet presAssocID="{06555ED7-02DE-43E0-A5E9-97AB6286C352}" presName="rootConnector" presStyleLbl="node3" presStyleIdx="1" presStyleCnt="5"/>
      <dgm:spPr/>
    </dgm:pt>
    <dgm:pt modelId="{AA0FC462-68A8-47B3-9D81-BEC68D846A7C}" type="pres">
      <dgm:prSet presAssocID="{06555ED7-02DE-43E0-A5E9-97AB6286C352}" presName="hierChild4" presStyleCnt="0"/>
      <dgm:spPr/>
    </dgm:pt>
    <dgm:pt modelId="{B3191BCF-E3AC-42B4-AAD6-019C48A4BB09}" type="pres">
      <dgm:prSet presAssocID="{06555ED7-02DE-43E0-A5E9-97AB6286C352}" presName="hierChild5" presStyleCnt="0"/>
      <dgm:spPr/>
    </dgm:pt>
    <dgm:pt modelId="{51724529-E370-494A-9F1A-C3F4B24BDEBB}" type="pres">
      <dgm:prSet presAssocID="{A4DDAC76-5840-4BDA-BDB9-B1C51BE516DD}" presName="Name37" presStyleLbl="parChTrans1D3" presStyleIdx="2" presStyleCnt="5"/>
      <dgm:spPr/>
    </dgm:pt>
    <dgm:pt modelId="{4ACB8510-870E-45CC-9251-1F21D03B0075}" type="pres">
      <dgm:prSet presAssocID="{9FF63B4F-C4D1-4F24-84A2-1B18955B7994}" presName="hierRoot2" presStyleCnt="0">
        <dgm:presLayoutVars>
          <dgm:hierBranch val="init"/>
        </dgm:presLayoutVars>
      </dgm:prSet>
      <dgm:spPr/>
    </dgm:pt>
    <dgm:pt modelId="{58B191F8-612C-4FC1-B685-7C095BE357FB}" type="pres">
      <dgm:prSet presAssocID="{9FF63B4F-C4D1-4F24-84A2-1B18955B7994}" presName="rootComposite" presStyleCnt="0"/>
      <dgm:spPr/>
    </dgm:pt>
    <dgm:pt modelId="{5171DEB9-AA32-418A-87CF-CA2B06DFF96A}" type="pres">
      <dgm:prSet presAssocID="{9FF63B4F-C4D1-4F24-84A2-1B18955B7994}" presName="rootText" presStyleLbl="node3" presStyleIdx="2" presStyleCnt="5" custScaleX="82471" custScaleY="52472">
        <dgm:presLayoutVars>
          <dgm:chPref val="3"/>
        </dgm:presLayoutVars>
      </dgm:prSet>
      <dgm:spPr/>
    </dgm:pt>
    <dgm:pt modelId="{630A7846-5B99-4B70-BA9F-ED154DA39958}" type="pres">
      <dgm:prSet presAssocID="{9FF63B4F-C4D1-4F24-84A2-1B18955B7994}" presName="rootConnector" presStyleLbl="node3" presStyleIdx="2" presStyleCnt="5"/>
      <dgm:spPr/>
    </dgm:pt>
    <dgm:pt modelId="{93D60E53-6217-41AC-9F7B-60CB0629E414}" type="pres">
      <dgm:prSet presAssocID="{9FF63B4F-C4D1-4F24-84A2-1B18955B7994}" presName="hierChild4" presStyleCnt="0"/>
      <dgm:spPr/>
    </dgm:pt>
    <dgm:pt modelId="{14554A8A-0D4C-4205-8D66-63017543C92A}" type="pres">
      <dgm:prSet presAssocID="{9FF63B4F-C4D1-4F24-84A2-1B18955B7994}" presName="hierChild5" presStyleCnt="0"/>
      <dgm:spPr/>
    </dgm:pt>
    <dgm:pt modelId="{71E5188F-25FE-4849-AA15-3EDC2AABDB7F}" type="pres">
      <dgm:prSet presAssocID="{ADCAFEC5-04CE-46D0-84E3-88FC5622571D}" presName="Name37" presStyleLbl="parChTrans1D3" presStyleIdx="3" presStyleCnt="5"/>
      <dgm:spPr/>
    </dgm:pt>
    <dgm:pt modelId="{B55C8DEF-29B9-4275-A8A0-C463745ABED0}" type="pres">
      <dgm:prSet presAssocID="{C2ABD170-3C62-4079-9924-4DAA909F71B5}" presName="hierRoot2" presStyleCnt="0">
        <dgm:presLayoutVars>
          <dgm:hierBranch val="init"/>
        </dgm:presLayoutVars>
      </dgm:prSet>
      <dgm:spPr/>
    </dgm:pt>
    <dgm:pt modelId="{D11E123C-EAB1-4896-BD32-797E9708432D}" type="pres">
      <dgm:prSet presAssocID="{C2ABD170-3C62-4079-9924-4DAA909F71B5}" presName="rootComposite" presStyleCnt="0"/>
      <dgm:spPr/>
    </dgm:pt>
    <dgm:pt modelId="{0B21B379-73F0-4195-9162-FE7FDA0C841F}" type="pres">
      <dgm:prSet presAssocID="{C2ABD170-3C62-4079-9924-4DAA909F71B5}" presName="rootText" presStyleLbl="node3" presStyleIdx="3" presStyleCnt="5" custScaleX="89182" custScaleY="75338" custLinFactNeighborX="1612" custLinFactNeighborY="1075">
        <dgm:presLayoutVars>
          <dgm:chPref val="3"/>
        </dgm:presLayoutVars>
      </dgm:prSet>
      <dgm:spPr/>
    </dgm:pt>
    <dgm:pt modelId="{FB9B52FC-D668-45F8-B8FD-DAB05846251F}" type="pres">
      <dgm:prSet presAssocID="{C2ABD170-3C62-4079-9924-4DAA909F71B5}" presName="rootConnector" presStyleLbl="node3" presStyleIdx="3" presStyleCnt="5"/>
      <dgm:spPr/>
    </dgm:pt>
    <dgm:pt modelId="{C328DD31-C3E9-4268-99C7-F8A721B4BDC4}" type="pres">
      <dgm:prSet presAssocID="{C2ABD170-3C62-4079-9924-4DAA909F71B5}" presName="hierChild4" presStyleCnt="0"/>
      <dgm:spPr/>
    </dgm:pt>
    <dgm:pt modelId="{2A332885-A827-4BED-A91F-D01365A4788A}" type="pres">
      <dgm:prSet presAssocID="{C2ABD170-3C62-4079-9924-4DAA909F71B5}" presName="hierChild5" presStyleCnt="0"/>
      <dgm:spPr/>
    </dgm:pt>
    <dgm:pt modelId="{5F0EE7A9-D89F-4E6E-9538-BFE2DC65E697}" type="pres">
      <dgm:prSet presAssocID="{0FC43F86-3E49-4E94-B127-BBDD72693842}" presName="hierChild7" presStyleCnt="0"/>
      <dgm:spPr/>
    </dgm:pt>
    <dgm:pt modelId="{0C4556F4-0EB1-4640-B130-9AE3179B19F6}" type="pres">
      <dgm:prSet presAssocID="{2C3D5FDE-5ADC-4C72-A707-97EE3E1B2699}" presName="Name111" presStyleLbl="parChTrans1D2" presStyleIdx="3" presStyleCnt="4"/>
      <dgm:spPr/>
    </dgm:pt>
    <dgm:pt modelId="{B8BF98A4-0211-4B77-95D4-41B843D0F331}" type="pres">
      <dgm:prSet presAssocID="{8DAA4D4A-F858-4A5C-9240-E36BF73B122C}" presName="hierRoot3" presStyleCnt="0">
        <dgm:presLayoutVars>
          <dgm:hierBranch val="init"/>
        </dgm:presLayoutVars>
      </dgm:prSet>
      <dgm:spPr/>
    </dgm:pt>
    <dgm:pt modelId="{ABDAF0D3-5A88-411C-A0C6-FAAB96EE4E6C}" type="pres">
      <dgm:prSet presAssocID="{8DAA4D4A-F858-4A5C-9240-E36BF73B122C}" presName="rootComposite3" presStyleCnt="0"/>
      <dgm:spPr/>
    </dgm:pt>
    <dgm:pt modelId="{71C19EDD-F518-4F97-9619-87473F2122C2}" type="pres">
      <dgm:prSet presAssocID="{8DAA4D4A-F858-4A5C-9240-E36BF73B122C}" presName="rootText3" presStyleLbl="asst1" presStyleIdx="3" presStyleCnt="4" custScaleX="105373" custScaleY="79175">
        <dgm:presLayoutVars>
          <dgm:chPref val="3"/>
        </dgm:presLayoutVars>
      </dgm:prSet>
      <dgm:spPr/>
    </dgm:pt>
    <dgm:pt modelId="{23CDF999-87DE-4600-A04F-7C0D320D8CA8}" type="pres">
      <dgm:prSet presAssocID="{8DAA4D4A-F858-4A5C-9240-E36BF73B122C}" presName="rootConnector3" presStyleLbl="asst1" presStyleIdx="3" presStyleCnt="4"/>
      <dgm:spPr/>
    </dgm:pt>
    <dgm:pt modelId="{B836E679-F5A3-458E-8D42-2A0A6DFB14F8}" type="pres">
      <dgm:prSet presAssocID="{8DAA4D4A-F858-4A5C-9240-E36BF73B122C}" presName="hierChild6" presStyleCnt="0"/>
      <dgm:spPr/>
    </dgm:pt>
    <dgm:pt modelId="{13A15390-BC6B-40D0-BC5A-0D997A9CBBCB}" type="pres">
      <dgm:prSet presAssocID="{79DB56A3-5228-4ED8-B3E4-1C4FA73EDC55}" presName="Name37" presStyleLbl="parChTrans1D3" presStyleIdx="4" presStyleCnt="5"/>
      <dgm:spPr/>
    </dgm:pt>
    <dgm:pt modelId="{B7BF2D4C-D731-4D21-97EF-A4FECBC198A5}" type="pres">
      <dgm:prSet presAssocID="{B67DB0AF-58F8-46DE-9315-4AE10E391804}" presName="hierRoot2" presStyleCnt="0">
        <dgm:presLayoutVars>
          <dgm:hierBranch val="init"/>
        </dgm:presLayoutVars>
      </dgm:prSet>
      <dgm:spPr/>
    </dgm:pt>
    <dgm:pt modelId="{9060EB89-DBEB-41D2-90AA-850FD8D76340}" type="pres">
      <dgm:prSet presAssocID="{B67DB0AF-58F8-46DE-9315-4AE10E391804}" presName="rootComposite" presStyleCnt="0"/>
      <dgm:spPr/>
    </dgm:pt>
    <dgm:pt modelId="{4AD83A15-C0A9-402D-8983-BC227873860A}" type="pres">
      <dgm:prSet presAssocID="{B67DB0AF-58F8-46DE-9315-4AE10E391804}" presName="rootText" presStyleLbl="node3" presStyleIdx="4" presStyleCnt="5" custScaleX="74045" custScaleY="79330">
        <dgm:presLayoutVars>
          <dgm:chPref val="3"/>
        </dgm:presLayoutVars>
      </dgm:prSet>
      <dgm:spPr/>
    </dgm:pt>
    <dgm:pt modelId="{658C3638-C7FA-4AD7-ABCE-20C6180D3A1F}" type="pres">
      <dgm:prSet presAssocID="{B67DB0AF-58F8-46DE-9315-4AE10E391804}" presName="rootConnector" presStyleLbl="node3" presStyleIdx="4" presStyleCnt="5"/>
      <dgm:spPr/>
    </dgm:pt>
    <dgm:pt modelId="{52A28BDF-D9CC-4D05-B916-7006F5503648}" type="pres">
      <dgm:prSet presAssocID="{B67DB0AF-58F8-46DE-9315-4AE10E391804}" presName="hierChild4" presStyleCnt="0"/>
      <dgm:spPr/>
    </dgm:pt>
    <dgm:pt modelId="{FCBC4E99-D7A2-4A21-A4AA-0979F92B1247}" type="pres">
      <dgm:prSet presAssocID="{B67DB0AF-58F8-46DE-9315-4AE10E391804}" presName="hierChild5" presStyleCnt="0"/>
      <dgm:spPr/>
    </dgm:pt>
    <dgm:pt modelId="{49764C29-BB88-4086-A465-CE6E0FD28855}" type="pres">
      <dgm:prSet presAssocID="{8DAA4D4A-F858-4A5C-9240-E36BF73B122C}" presName="hierChild7" presStyleCnt="0"/>
      <dgm:spPr/>
    </dgm:pt>
  </dgm:ptLst>
  <dgm:cxnLst>
    <dgm:cxn modelId="{3F061804-D5F8-4C06-A95E-A487B00A5D32}" type="presOf" srcId="{8DAA4D4A-F858-4A5C-9240-E36BF73B122C}" destId="{71C19EDD-F518-4F97-9619-87473F2122C2}" srcOrd="0" destOrd="0" presId="urn:microsoft.com/office/officeart/2005/8/layout/orgChart1"/>
    <dgm:cxn modelId="{6EB72F04-821B-4A66-824C-2DB5550702BD}" type="presOf" srcId="{F590B4EF-742C-4919-A6BF-782F734DFF12}" destId="{E1F5B564-0DDB-4113-B7C6-87804043B222}" srcOrd="0" destOrd="0" presId="urn:microsoft.com/office/officeart/2005/8/layout/orgChart1"/>
    <dgm:cxn modelId="{38BF7606-AB0A-4187-A8AE-65AF12E6A9A3}" srcId="{D4AE24DE-719A-4023-A635-16090F8DD7C9}" destId="{0FC43F86-3E49-4E94-B127-BBDD72693842}" srcOrd="2" destOrd="0" parTransId="{950F03DC-7F84-4355-A471-72781921BE0D}" sibTransId="{FE59E130-75A4-4CAE-99B6-513DACC91D39}"/>
    <dgm:cxn modelId="{A2B80D1C-8A6F-4869-BDA2-463F3FE81AE2}" srcId="{0FC43F86-3E49-4E94-B127-BBDD72693842}" destId="{06555ED7-02DE-43E0-A5E9-97AB6286C352}" srcOrd="1" destOrd="0" parTransId="{0161DE50-8C59-4379-B39D-B6B511B8831E}" sibTransId="{2F2083DE-979B-45C2-91ED-038EE3655FA4}"/>
    <dgm:cxn modelId="{9FB7E61F-CC86-432E-8C04-9C0ED038E393}" type="presOf" srcId="{06555ED7-02DE-43E0-A5E9-97AB6286C352}" destId="{466E99A2-B857-4B18-BC13-CD3DA468A077}" srcOrd="0" destOrd="0" presId="urn:microsoft.com/office/officeart/2005/8/layout/orgChart1"/>
    <dgm:cxn modelId="{01543A26-F7A5-44DF-8D52-8F89C8CDA2E4}" type="presOf" srcId="{2C3D5FDE-5ADC-4C72-A707-97EE3E1B2699}" destId="{0C4556F4-0EB1-4640-B130-9AE3179B19F6}" srcOrd="0" destOrd="0" presId="urn:microsoft.com/office/officeart/2005/8/layout/orgChart1"/>
    <dgm:cxn modelId="{CA4DC226-87FF-4C5E-AFB4-9D4560B3BF4E}" type="presOf" srcId="{5313CA6E-ACB6-4934-A80B-6F9964E6D284}" destId="{9AE28E4E-D584-44B2-9349-1DE99BF68925}" srcOrd="0" destOrd="0" presId="urn:microsoft.com/office/officeart/2005/8/layout/orgChart1"/>
    <dgm:cxn modelId="{0194B528-3A4E-4BB3-BE7A-FEC3B99B9730}" type="presOf" srcId="{06555ED7-02DE-43E0-A5E9-97AB6286C352}" destId="{58FCFD71-F8CE-4587-A245-D594D6C1E051}" srcOrd="1" destOrd="0" presId="urn:microsoft.com/office/officeart/2005/8/layout/orgChart1"/>
    <dgm:cxn modelId="{83A8BC29-7749-4BFE-B6EA-8224C8B242CA}" type="presOf" srcId="{5408CA40-2F52-4403-8501-32D91189BA18}" destId="{7D0C8612-0836-42BB-BE0B-436B7171F9A7}" srcOrd="0" destOrd="0" presId="urn:microsoft.com/office/officeart/2005/8/layout/orgChart1"/>
    <dgm:cxn modelId="{7CCE852C-244B-4CB3-8664-1A92CA49FCA5}" type="presOf" srcId="{9FF63B4F-C4D1-4F24-84A2-1B18955B7994}" destId="{5171DEB9-AA32-418A-87CF-CA2B06DFF96A}" srcOrd="0" destOrd="0" presId="urn:microsoft.com/office/officeart/2005/8/layout/orgChart1"/>
    <dgm:cxn modelId="{A1E4BA2C-F59D-4D53-B9DB-CFC07C58B008}" srcId="{8DAA4D4A-F858-4A5C-9240-E36BF73B122C}" destId="{B67DB0AF-58F8-46DE-9315-4AE10E391804}" srcOrd="0" destOrd="0" parTransId="{79DB56A3-5228-4ED8-B3E4-1C4FA73EDC55}" sibTransId="{3A462F52-55DB-4240-8D8F-A3CE6A7393F5}"/>
    <dgm:cxn modelId="{9FE44D3A-4ECE-4435-908D-57646831C541}" type="presOf" srcId="{F590B4EF-742C-4919-A6BF-782F734DFF12}" destId="{99C16520-ADCA-486C-90A8-85E879EC3EF6}" srcOrd="1" destOrd="0" presId="urn:microsoft.com/office/officeart/2005/8/layout/orgChart1"/>
    <dgm:cxn modelId="{32154E5C-154D-445E-89F9-AA30865F7E29}" type="presOf" srcId="{93B58763-B4B0-4ED9-89E5-C659C6F762E6}" destId="{8E69957B-9018-4043-BA31-EF1A0153CDE8}" srcOrd="1" destOrd="0" presId="urn:microsoft.com/office/officeart/2005/8/layout/orgChart1"/>
    <dgm:cxn modelId="{5FFA4065-7332-4858-86A4-431126CECAE3}" type="presOf" srcId="{ADCAFEC5-04CE-46D0-84E3-88FC5622571D}" destId="{71E5188F-25FE-4849-AA15-3EDC2AABDB7F}" srcOrd="0" destOrd="0" presId="urn:microsoft.com/office/officeart/2005/8/layout/orgChart1"/>
    <dgm:cxn modelId="{04371547-B655-43FA-B549-D5050B90B782}" srcId="{0FC43F86-3E49-4E94-B127-BBDD72693842}" destId="{93B58763-B4B0-4ED9-89E5-C659C6F762E6}" srcOrd="0" destOrd="0" parTransId="{A95FF1A3-853C-4B4B-99A4-A03E3FBFA141}" sibTransId="{D1001B17-3FAB-43EA-835C-4B77DC8C471B}"/>
    <dgm:cxn modelId="{E5AD536A-5722-4B4F-BB87-AED2A304F1D0}" type="presOf" srcId="{79DB56A3-5228-4ED8-B3E4-1C4FA73EDC55}" destId="{13A15390-BC6B-40D0-BC5A-0D997A9CBBCB}" srcOrd="0" destOrd="0" presId="urn:microsoft.com/office/officeart/2005/8/layout/orgChart1"/>
    <dgm:cxn modelId="{B93F9B74-D7FE-4B10-80B7-295F32692D1A}" srcId="{2157D1DF-C0E0-45A1-A991-77EACA97B025}" destId="{D4AE24DE-719A-4023-A635-16090F8DD7C9}" srcOrd="0" destOrd="0" parTransId="{81F9B5E5-99EB-41EA-9CDE-1F2E1DAF4B50}" sibTransId="{FD8E06A8-836C-45CB-BBE4-3CAB1C352E70}"/>
    <dgm:cxn modelId="{168B1E77-C01D-49A4-892F-CF742C7E27CE}" type="presOf" srcId="{950F03DC-7F84-4355-A471-72781921BE0D}" destId="{8454C57C-0D54-4581-80B4-346122DD37C6}" srcOrd="0" destOrd="0" presId="urn:microsoft.com/office/officeart/2005/8/layout/orgChart1"/>
    <dgm:cxn modelId="{9AF95B78-103C-406D-8F8A-81EE5B9A63E9}" type="presOf" srcId="{0161DE50-8C59-4379-B39D-B6B511B8831E}" destId="{2E1B4FDF-0342-4773-8A09-C1073A4654CC}" srcOrd="0" destOrd="0" presId="urn:microsoft.com/office/officeart/2005/8/layout/orgChart1"/>
    <dgm:cxn modelId="{9F513F82-1B4E-4F0F-AD61-53481C097F5E}" type="presOf" srcId="{A4DDAC76-5840-4BDA-BDB9-B1C51BE516DD}" destId="{51724529-E370-494A-9F1A-C3F4B24BDEBB}" srcOrd="0" destOrd="0" presId="urn:microsoft.com/office/officeart/2005/8/layout/orgChart1"/>
    <dgm:cxn modelId="{48795A84-D1F6-4F23-82C7-99A2D1C2CF59}" srcId="{D4AE24DE-719A-4023-A635-16090F8DD7C9}" destId="{5313CA6E-ACB6-4934-A80B-6F9964E6D284}" srcOrd="0" destOrd="0" parTransId="{5408CA40-2F52-4403-8501-32D91189BA18}" sibTransId="{2DC69A38-1B6E-444E-9A95-55AF4DF51619}"/>
    <dgm:cxn modelId="{83842C8E-2E52-4FA7-9FCD-1B3ACE1EDE52}" type="presOf" srcId="{D4AE24DE-719A-4023-A635-16090F8DD7C9}" destId="{B85AB0C4-BED5-4CA6-8072-51A0967678CB}" srcOrd="1" destOrd="0" presId="urn:microsoft.com/office/officeart/2005/8/layout/orgChart1"/>
    <dgm:cxn modelId="{FCDE1E9E-F3C5-4B71-9FA4-4AD8FEBDF02F}" type="presOf" srcId="{2157D1DF-C0E0-45A1-A991-77EACA97B025}" destId="{23A5FD08-BD91-4895-9249-484F719EC35B}" srcOrd="0" destOrd="0" presId="urn:microsoft.com/office/officeart/2005/8/layout/orgChart1"/>
    <dgm:cxn modelId="{0491909F-09BE-42FF-B6AF-6D3A37C0F111}" type="presOf" srcId="{B67DB0AF-58F8-46DE-9315-4AE10E391804}" destId="{4AD83A15-C0A9-402D-8983-BC227873860A}" srcOrd="0" destOrd="0" presId="urn:microsoft.com/office/officeart/2005/8/layout/orgChart1"/>
    <dgm:cxn modelId="{99DDD6A1-B076-4A11-8B9C-A49510070C0E}" type="presOf" srcId="{8DAA4D4A-F858-4A5C-9240-E36BF73B122C}" destId="{23CDF999-87DE-4600-A04F-7C0D320D8CA8}" srcOrd="1" destOrd="0" presId="urn:microsoft.com/office/officeart/2005/8/layout/orgChart1"/>
    <dgm:cxn modelId="{35550AA5-2712-48CB-9B62-FECE64735BA0}" type="presOf" srcId="{D4AE24DE-719A-4023-A635-16090F8DD7C9}" destId="{DB5D7223-A406-4E2E-8E22-6818982BBFB2}" srcOrd="0" destOrd="0" presId="urn:microsoft.com/office/officeart/2005/8/layout/orgChart1"/>
    <dgm:cxn modelId="{10F382A9-7C01-4AEC-8D67-802BDDBB8E47}" type="presOf" srcId="{0FC43F86-3E49-4E94-B127-BBDD72693842}" destId="{7EE267F5-BD5B-4011-A4A4-CB5250AC7968}" srcOrd="1" destOrd="0" presId="urn:microsoft.com/office/officeart/2005/8/layout/orgChart1"/>
    <dgm:cxn modelId="{B13E35AF-64E3-4504-AA28-AE5AD1DC2205}" type="presOf" srcId="{93B58763-B4B0-4ED9-89E5-C659C6F762E6}" destId="{2B7AC00A-F42B-466D-A853-8940A6F4965C}" srcOrd="0" destOrd="0" presId="urn:microsoft.com/office/officeart/2005/8/layout/orgChart1"/>
    <dgm:cxn modelId="{D73585B2-E78E-4679-9457-03045C9B6BC9}" type="presOf" srcId="{635B05B0-0B45-4FCC-929F-291C768560B8}" destId="{97D663D7-166E-4094-9175-00A503130D3C}" srcOrd="0" destOrd="0" presId="urn:microsoft.com/office/officeart/2005/8/layout/orgChart1"/>
    <dgm:cxn modelId="{64B0BAB6-3F95-4D5C-ACC0-C9837208A0B4}" type="presOf" srcId="{0FC43F86-3E49-4E94-B127-BBDD72693842}" destId="{1C48CB3D-A461-4BD0-9AEA-C071C6E07653}" srcOrd="0" destOrd="0" presId="urn:microsoft.com/office/officeart/2005/8/layout/orgChart1"/>
    <dgm:cxn modelId="{CFECC3B8-CC5D-4427-A38C-255A2936B735}" type="presOf" srcId="{C2ABD170-3C62-4079-9924-4DAA909F71B5}" destId="{FB9B52FC-D668-45F8-B8FD-DAB05846251F}" srcOrd="1" destOrd="0" presId="urn:microsoft.com/office/officeart/2005/8/layout/orgChart1"/>
    <dgm:cxn modelId="{595CBEBB-6F5D-45F6-BE18-349201465584}" srcId="{D4AE24DE-719A-4023-A635-16090F8DD7C9}" destId="{8DAA4D4A-F858-4A5C-9240-E36BF73B122C}" srcOrd="3" destOrd="0" parTransId="{2C3D5FDE-5ADC-4C72-A707-97EE3E1B2699}" sibTransId="{1D6AA960-4C96-4EFE-AABC-0FEAF156C08A}"/>
    <dgm:cxn modelId="{713F5BC1-1624-4DCA-980C-88A0C32C62A4}" type="presOf" srcId="{A95FF1A3-853C-4B4B-99A4-A03E3FBFA141}" destId="{895E1611-AD03-4BD6-877E-8603D93E9454}" srcOrd="0" destOrd="0" presId="urn:microsoft.com/office/officeart/2005/8/layout/orgChart1"/>
    <dgm:cxn modelId="{C5A559CE-E30D-445B-B243-696C7C546162}" type="presOf" srcId="{B67DB0AF-58F8-46DE-9315-4AE10E391804}" destId="{658C3638-C7FA-4AD7-ABCE-20C6180D3A1F}" srcOrd="1" destOrd="0" presId="urn:microsoft.com/office/officeart/2005/8/layout/orgChart1"/>
    <dgm:cxn modelId="{AD3FFFCF-0A51-4247-AB61-54B9DD816B09}" type="presOf" srcId="{5313CA6E-ACB6-4934-A80B-6F9964E6D284}" destId="{63044CC3-5B61-4524-9407-6DF96B2B5938}" srcOrd="1" destOrd="0" presId="urn:microsoft.com/office/officeart/2005/8/layout/orgChart1"/>
    <dgm:cxn modelId="{3262B8D5-DAC8-4963-A64B-E5F84164732A}" type="presOf" srcId="{C2ABD170-3C62-4079-9924-4DAA909F71B5}" destId="{0B21B379-73F0-4195-9162-FE7FDA0C841F}" srcOrd="0" destOrd="0" presId="urn:microsoft.com/office/officeart/2005/8/layout/orgChart1"/>
    <dgm:cxn modelId="{C7A494DE-B1A1-4E2E-B2EF-EBFEBF3C996B}" srcId="{D4AE24DE-719A-4023-A635-16090F8DD7C9}" destId="{F590B4EF-742C-4919-A6BF-782F734DFF12}" srcOrd="1" destOrd="0" parTransId="{635B05B0-0B45-4FCC-929F-291C768560B8}" sibTransId="{114F15A1-45F0-4013-B442-5BBFC1997C65}"/>
    <dgm:cxn modelId="{69387FE4-8F20-491B-8D5B-98AC9A9544B3}" type="presOf" srcId="{9FF63B4F-C4D1-4F24-84A2-1B18955B7994}" destId="{630A7846-5B99-4B70-BA9F-ED154DA39958}" srcOrd="1" destOrd="0" presId="urn:microsoft.com/office/officeart/2005/8/layout/orgChart1"/>
    <dgm:cxn modelId="{BA5E93F0-D49A-471E-ACB5-22D238E9EEA9}" srcId="{0FC43F86-3E49-4E94-B127-BBDD72693842}" destId="{C2ABD170-3C62-4079-9924-4DAA909F71B5}" srcOrd="3" destOrd="0" parTransId="{ADCAFEC5-04CE-46D0-84E3-88FC5622571D}" sibTransId="{05A91F9B-F02F-4D05-8A60-412ABF9BA93C}"/>
    <dgm:cxn modelId="{7E37F5FA-AABE-4ECA-82B3-7BD2F10A63E3}" srcId="{0FC43F86-3E49-4E94-B127-BBDD72693842}" destId="{9FF63B4F-C4D1-4F24-84A2-1B18955B7994}" srcOrd="2" destOrd="0" parTransId="{A4DDAC76-5840-4BDA-BDB9-B1C51BE516DD}" sibTransId="{6638DBB4-BB44-4831-AF68-0E9E4E3361F0}"/>
    <dgm:cxn modelId="{ABF8E58E-6C7F-4EF8-A7D1-1E093C9E953C}" type="presParOf" srcId="{23A5FD08-BD91-4895-9249-484F719EC35B}" destId="{730CFEB8-A5E6-42D9-93DE-0C1706B5B34E}" srcOrd="0" destOrd="0" presId="urn:microsoft.com/office/officeart/2005/8/layout/orgChart1"/>
    <dgm:cxn modelId="{ED5D9F44-8C00-4BD7-AE79-823524D40F51}" type="presParOf" srcId="{730CFEB8-A5E6-42D9-93DE-0C1706B5B34E}" destId="{7C59C578-B026-4047-B7A5-BF2E22FCFC37}" srcOrd="0" destOrd="0" presId="urn:microsoft.com/office/officeart/2005/8/layout/orgChart1"/>
    <dgm:cxn modelId="{713BC68C-7E47-41A6-B052-1A3CDBB0D975}" type="presParOf" srcId="{7C59C578-B026-4047-B7A5-BF2E22FCFC37}" destId="{DB5D7223-A406-4E2E-8E22-6818982BBFB2}" srcOrd="0" destOrd="0" presId="urn:microsoft.com/office/officeart/2005/8/layout/orgChart1"/>
    <dgm:cxn modelId="{CC1642F0-EB1F-476B-9890-B6C834C72ABD}" type="presParOf" srcId="{7C59C578-B026-4047-B7A5-BF2E22FCFC37}" destId="{B85AB0C4-BED5-4CA6-8072-51A0967678CB}" srcOrd="1" destOrd="0" presId="urn:microsoft.com/office/officeart/2005/8/layout/orgChart1"/>
    <dgm:cxn modelId="{7D206E69-A406-46B1-91C7-6EC6E59F88ED}" type="presParOf" srcId="{730CFEB8-A5E6-42D9-93DE-0C1706B5B34E}" destId="{164D3B9E-8E2A-4DC7-B194-A4D7B288D323}" srcOrd="1" destOrd="0" presId="urn:microsoft.com/office/officeart/2005/8/layout/orgChart1"/>
    <dgm:cxn modelId="{ABCB3978-A211-4482-B704-3974AA5C84E6}" type="presParOf" srcId="{730CFEB8-A5E6-42D9-93DE-0C1706B5B34E}" destId="{BC82DD1C-FA80-4B6F-A745-E63E2DEEDA0A}" srcOrd="2" destOrd="0" presId="urn:microsoft.com/office/officeart/2005/8/layout/orgChart1"/>
    <dgm:cxn modelId="{57A20BFA-EF61-4604-AF31-30FC8C1287CB}" type="presParOf" srcId="{BC82DD1C-FA80-4B6F-A745-E63E2DEEDA0A}" destId="{7D0C8612-0836-42BB-BE0B-436B7171F9A7}" srcOrd="0" destOrd="0" presId="urn:microsoft.com/office/officeart/2005/8/layout/orgChart1"/>
    <dgm:cxn modelId="{1FADA6D0-0F0C-476E-8B7C-9E7ACEBB236D}" type="presParOf" srcId="{BC82DD1C-FA80-4B6F-A745-E63E2DEEDA0A}" destId="{9AD82829-B306-4661-9FDE-4D4A84FD6027}" srcOrd="1" destOrd="0" presId="urn:microsoft.com/office/officeart/2005/8/layout/orgChart1"/>
    <dgm:cxn modelId="{6725829A-7C7A-4EFF-849D-083BA8132FA0}" type="presParOf" srcId="{9AD82829-B306-4661-9FDE-4D4A84FD6027}" destId="{049694C2-EC5E-438F-9FD5-7082413F83F6}" srcOrd="0" destOrd="0" presId="urn:microsoft.com/office/officeart/2005/8/layout/orgChart1"/>
    <dgm:cxn modelId="{D5B58FE8-1089-4E42-9E5E-BF1F6922BC08}" type="presParOf" srcId="{049694C2-EC5E-438F-9FD5-7082413F83F6}" destId="{9AE28E4E-D584-44B2-9349-1DE99BF68925}" srcOrd="0" destOrd="0" presId="urn:microsoft.com/office/officeart/2005/8/layout/orgChart1"/>
    <dgm:cxn modelId="{43033AE1-B8AF-4D57-9F8B-5DCC46CF0DB5}" type="presParOf" srcId="{049694C2-EC5E-438F-9FD5-7082413F83F6}" destId="{63044CC3-5B61-4524-9407-6DF96B2B5938}" srcOrd="1" destOrd="0" presId="urn:microsoft.com/office/officeart/2005/8/layout/orgChart1"/>
    <dgm:cxn modelId="{FE3AF52E-9584-4093-BF44-F5AB9F64A2E8}" type="presParOf" srcId="{9AD82829-B306-4661-9FDE-4D4A84FD6027}" destId="{0E2D6B0B-82AA-4762-9284-5825A799865E}" srcOrd="1" destOrd="0" presId="urn:microsoft.com/office/officeart/2005/8/layout/orgChart1"/>
    <dgm:cxn modelId="{8FC0BAD3-961D-4324-AEC1-272FEDBEEE5B}" type="presParOf" srcId="{9AD82829-B306-4661-9FDE-4D4A84FD6027}" destId="{BB2266DD-68BD-41F6-99E5-76DDD6AA1036}" srcOrd="2" destOrd="0" presId="urn:microsoft.com/office/officeart/2005/8/layout/orgChart1"/>
    <dgm:cxn modelId="{F21A23C3-D93E-4D81-9781-32F09A6845C2}" type="presParOf" srcId="{BC82DD1C-FA80-4B6F-A745-E63E2DEEDA0A}" destId="{97D663D7-166E-4094-9175-00A503130D3C}" srcOrd="2" destOrd="0" presId="urn:microsoft.com/office/officeart/2005/8/layout/orgChart1"/>
    <dgm:cxn modelId="{ADBC6DF7-E53D-4EEC-B469-3C176CF29FA8}" type="presParOf" srcId="{BC82DD1C-FA80-4B6F-A745-E63E2DEEDA0A}" destId="{E9DD7CEA-98A5-481E-8461-A588639230F0}" srcOrd="3" destOrd="0" presId="urn:microsoft.com/office/officeart/2005/8/layout/orgChart1"/>
    <dgm:cxn modelId="{7B9D692A-5545-457B-8ED7-6218F56FE6CD}" type="presParOf" srcId="{E9DD7CEA-98A5-481E-8461-A588639230F0}" destId="{B885408D-5694-4028-861B-E0C86F964842}" srcOrd="0" destOrd="0" presId="urn:microsoft.com/office/officeart/2005/8/layout/orgChart1"/>
    <dgm:cxn modelId="{1F9ABE08-2EE2-4010-9D17-6ADF6895317F}" type="presParOf" srcId="{B885408D-5694-4028-861B-E0C86F964842}" destId="{E1F5B564-0DDB-4113-B7C6-87804043B222}" srcOrd="0" destOrd="0" presId="urn:microsoft.com/office/officeart/2005/8/layout/orgChart1"/>
    <dgm:cxn modelId="{A55F35C6-A3F9-494A-B9AA-AE1EA2580F47}" type="presParOf" srcId="{B885408D-5694-4028-861B-E0C86F964842}" destId="{99C16520-ADCA-486C-90A8-85E879EC3EF6}" srcOrd="1" destOrd="0" presId="urn:microsoft.com/office/officeart/2005/8/layout/orgChart1"/>
    <dgm:cxn modelId="{67931322-A8D4-49F3-B0E1-4A6283797981}" type="presParOf" srcId="{E9DD7CEA-98A5-481E-8461-A588639230F0}" destId="{B2DB31D3-F1CC-46DA-8DF3-B5307620C803}" srcOrd="1" destOrd="0" presId="urn:microsoft.com/office/officeart/2005/8/layout/orgChart1"/>
    <dgm:cxn modelId="{D5F002EB-A549-4615-8A95-FA3D7286D2A4}" type="presParOf" srcId="{E9DD7CEA-98A5-481E-8461-A588639230F0}" destId="{FC0627AF-1F5C-45A0-B6F2-F350A4DD604F}" srcOrd="2" destOrd="0" presId="urn:microsoft.com/office/officeart/2005/8/layout/orgChart1"/>
    <dgm:cxn modelId="{C653D0A5-AEE3-4B13-BF31-22D344AD3010}" type="presParOf" srcId="{BC82DD1C-FA80-4B6F-A745-E63E2DEEDA0A}" destId="{8454C57C-0D54-4581-80B4-346122DD37C6}" srcOrd="4" destOrd="0" presId="urn:microsoft.com/office/officeart/2005/8/layout/orgChart1"/>
    <dgm:cxn modelId="{79CC416D-9595-4851-BBBA-276FE86CDE3A}" type="presParOf" srcId="{BC82DD1C-FA80-4B6F-A745-E63E2DEEDA0A}" destId="{64EB8E80-5C07-4DD4-A125-C0088F65271D}" srcOrd="5" destOrd="0" presId="urn:microsoft.com/office/officeart/2005/8/layout/orgChart1"/>
    <dgm:cxn modelId="{DFD339AC-3F8E-46E6-BBBA-8780EE6DFC8D}" type="presParOf" srcId="{64EB8E80-5C07-4DD4-A125-C0088F65271D}" destId="{D1178F9C-3A2F-4822-8ED6-595BAD0637A1}" srcOrd="0" destOrd="0" presId="urn:microsoft.com/office/officeart/2005/8/layout/orgChart1"/>
    <dgm:cxn modelId="{E33C4F54-7865-442D-80B1-EAB1606DD510}" type="presParOf" srcId="{D1178F9C-3A2F-4822-8ED6-595BAD0637A1}" destId="{1C48CB3D-A461-4BD0-9AEA-C071C6E07653}" srcOrd="0" destOrd="0" presId="urn:microsoft.com/office/officeart/2005/8/layout/orgChart1"/>
    <dgm:cxn modelId="{C657F245-1935-4512-AD13-BB9B164A122E}" type="presParOf" srcId="{D1178F9C-3A2F-4822-8ED6-595BAD0637A1}" destId="{7EE267F5-BD5B-4011-A4A4-CB5250AC7968}" srcOrd="1" destOrd="0" presId="urn:microsoft.com/office/officeart/2005/8/layout/orgChart1"/>
    <dgm:cxn modelId="{0C6FCBCC-2B83-404A-966E-70B6679BBBD5}" type="presParOf" srcId="{64EB8E80-5C07-4DD4-A125-C0088F65271D}" destId="{2CFEE915-F9F7-4BD1-B84F-7B7A5F41FE14}" srcOrd="1" destOrd="0" presId="urn:microsoft.com/office/officeart/2005/8/layout/orgChart1"/>
    <dgm:cxn modelId="{557698E4-4068-4ACB-BEFF-6640B91060E1}" type="presParOf" srcId="{2CFEE915-F9F7-4BD1-B84F-7B7A5F41FE14}" destId="{895E1611-AD03-4BD6-877E-8603D93E9454}" srcOrd="0" destOrd="0" presId="urn:microsoft.com/office/officeart/2005/8/layout/orgChart1"/>
    <dgm:cxn modelId="{93F3280C-3E66-472D-B83C-F375432D8962}" type="presParOf" srcId="{2CFEE915-F9F7-4BD1-B84F-7B7A5F41FE14}" destId="{F2B9B300-2978-4862-8918-93F925BD9472}" srcOrd="1" destOrd="0" presId="urn:microsoft.com/office/officeart/2005/8/layout/orgChart1"/>
    <dgm:cxn modelId="{E0F65B92-D468-4541-AC85-3CA23BD64F39}" type="presParOf" srcId="{F2B9B300-2978-4862-8918-93F925BD9472}" destId="{CE0FDFD8-C851-491D-9B3B-FF2D061FF5B6}" srcOrd="0" destOrd="0" presId="urn:microsoft.com/office/officeart/2005/8/layout/orgChart1"/>
    <dgm:cxn modelId="{5E23EF64-E641-4369-AD5C-C53A8EBACF3F}" type="presParOf" srcId="{CE0FDFD8-C851-491D-9B3B-FF2D061FF5B6}" destId="{2B7AC00A-F42B-466D-A853-8940A6F4965C}" srcOrd="0" destOrd="0" presId="urn:microsoft.com/office/officeart/2005/8/layout/orgChart1"/>
    <dgm:cxn modelId="{DD310FAF-C6D6-40AD-9D48-9ADBAE261244}" type="presParOf" srcId="{CE0FDFD8-C851-491D-9B3B-FF2D061FF5B6}" destId="{8E69957B-9018-4043-BA31-EF1A0153CDE8}" srcOrd="1" destOrd="0" presId="urn:microsoft.com/office/officeart/2005/8/layout/orgChart1"/>
    <dgm:cxn modelId="{AC1E917C-4FE4-44B2-90F1-6A19EBFC7CA8}" type="presParOf" srcId="{F2B9B300-2978-4862-8918-93F925BD9472}" destId="{2DF44A16-D3F0-44BD-B8A8-89C06AC34A55}" srcOrd="1" destOrd="0" presId="urn:microsoft.com/office/officeart/2005/8/layout/orgChart1"/>
    <dgm:cxn modelId="{A6C6B148-8BD1-4982-B8B1-A00C6A8B73FB}" type="presParOf" srcId="{F2B9B300-2978-4862-8918-93F925BD9472}" destId="{2BAE4BED-2C76-4306-B273-F71247A8AE33}" srcOrd="2" destOrd="0" presId="urn:microsoft.com/office/officeart/2005/8/layout/orgChart1"/>
    <dgm:cxn modelId="{C8122ECE-C63C-4BCE-84B8-33AA04A9E97C}" type="presParOf" srcId="{2CFEE915-F9F7-4BD1-B84F-7B7A5F41FE14}" destId="{2E1B4FDF-0342-4773-8A09-C1073A4654CC}" srcOrd="2" destOrd="0" presId="urn:microsoft.com/office/officeart/2005/8/layout/orgChart1"/>
    <dgm:cxn modelId="{2F195FA9-63F5-4D03-A9C1-B9D4C150893F}" type="presParOf" srcId="{2CFEE915-F9F7-4BD1-B84F-7B7A5F41FE14}" destId="{D9022ED7-16C5-4ACF-B7E1-FD094D9F8C53}" srcOrd="3" destOrd="0" presId="urn:microsoft.com/office/officeart/2005/8/layout/orgChart1"/>
    <dgm:cxn modelId="{020840B3-44F0-4FD6-A00B-2D0082B57176}" type="presParOf" srcId="{D9022ED7-16C5-4ACF-B7E1-FD094D9F8C53}" destId="{F90AF0E5-8A4C-4C66-8B33-521FF954AEB9}" srcOrd="0" destOrd="0" presId="urn:microsoft.com/office/officeart/2005/8/layout/orgChart1"/>
    <dgm:cxn modelId="{4A1A6CC6-7CFE-464B-8317-0293838137B5}" type="presParOf" srcId="{F90AF0E5-8A4C-4C66-8B33-521FF954AEB9}" destId="{466E99A2-B857-4B18-BC13-CD3DA468A077}" srcOrd="0" destOrd="0" presId="urn:microsoft.com/office/officeart/2005/8/layout/orgChart1"/>
    <dgm:cxn modelId="{30F26C28-6F7E-48B6-984E-F82C47E04167}" type="presParOf" srcId="{F90AF0E5-8A4C-4C66-8B33-521FF954AEB9}" destId="{58FCFD71-F8CE-4587-A245-D594D6C1E051}" srcOrd="1" destOrd="0" presId="urn:microsoft.com/office/officeart/2005/8/layout/orgChart1"/>
    <dgm:cxn modelId="{B42B535B-CBAB-4425-9317-BB866339FD27}" type="presParOf" srcId="{D9022ED7-16C5-4ACF-B7E1-FD094D9F8C53}" destId="{AA0FC462-68A8-47B3-9D81-BEC68D846A7C}" srcOrd="1" destOrd="0" presId="urn:microsoft.com/office/officeart/2005/8/layout/orgChart1"/>
    <dgm:cxn modelId="{065B958F-C3C7-4066-A5BF-C152BE2E92AB}" type="presParOf" srcId="{D9022ED7-16C5-4ACF-B7E1-FD094D9F8C53}" destId="{B3191BCF-E3AC-42B4-AAD6-019C48A4BB09}" srcOrd="2" destOrd="0" presId="urn:microsoft.com/office/officeart/2005/8/layout/orgChart1"/>
    <dgm:cxn modelId="{AC8409F3-500A-4C07-8EF5-26367D44B88E}" type="presParOf" srcId="{2CFEE915-F9F7-4BD1-B84F-7B7A5F41FE14}" destId="{51724529-E370-494A-9F1A-C3F4B24BDEBB}" srcOrd="4" destOrd="0" presId="urn:microsoft.com/office/officeart/2005/8/layout/orgChart1"/>
    <dgm:cxn modelId="{B9F18FD5-7561-4EBA-9041-00CA15B7C03A}" type="presParOf" srcId="{2CFEE915-F9F7-4BD1-B84F-7B7A5F41FE14}" destId="{4ACB8510-870E-45CC-9251-1F21D03B0075}" srcOrd="5" destOrd="0" presId="urn:microsoft.com/office/officeart/2005/8/layout/orgChart1"/>
    <dgm:cxn modelId="{6945B5BE-8531-4D58-8FFA-4DF299D88476}" type="presParOf" srcId="{4ACB8510-870E-45CC-9251-1F21D03B0075}" destId="{58B191F8-612C-4FC1-B685-7C095BE357FB}" srcOrd="0" destOrd="0" presId="urn:microsoft.com/office/officeart/2005/8/layout/orgChart1"/>
    <dgm:cxn modelId="{77CB9FFB-BC5F-486E-B291-07BC03C436E9}" type="presParOf" srcId="{58B191F8-612C-4FC1-B685-7C095BE357FB}" destId="{5171DEB9-AA32-418A-87CF-CA2B06DFF96A}" srcOrd="0" destOrd="0" presId="urn:microsoft.com/office/officeart/2005/8/layout/orgChart1"/>
    <dgm:cxn modelId="{6CBE4EBB-1F04-4D01-BA17-1A07758B0A31}" type="presParOf" srcId="{58B191F8-612C-4FC1-B685-7C095BE357FB}" destId="{630A7846-5B99-4B70-BA9F-ED154DA39958}" srcOrd="1" destOrd="0" presId="urn:microsoft.com/office/officeart/2005/8/layout/orgChart1"/>
    <dgm:cxn modelId="{176975F0-5554-44FD-8619-02FC5B57B5EE}" type="presParOf" srcId="{4ACB8510-870E-45CC-9251-1F21D03B0075}" destId="{93D60E53-6217-41AC-9F7B-60CB0629E414}" srcOrd="1" destOrd="0" presId="urn:microsoft.com/office/officeart/2005/8/layout/orgChart1"/>
    <dgm:cxn modelId="{29CAF136-A7C3-425F-B302-2557A5D8AE5A}" type="presParOf" srcId="{4ACB8510-870E-45CC-9251-1F21D03B0075}" destId="{14554A8A-0D4C-4205-8D66-63017543C92A}" srcOrd="2" destOrd="0" presId="urn:microsoft.com/office/officeart/2005/8/layout/orgChart1"/>
    <dgm:cxn modelId="{38EA4949-BF63-4311-8BB7-B6CFFB52CD4A}" type="presParOf" srcId="{2CFEE915-F9F7-4BD1-B84F-7B7A5F41FE14}" destId="{71E5188F-25FE-4849-AA15-3EDC2AABDB7F}" srcOrd="6" destOrd="0" presId="urn:microsoft.com/office/officeart/2005/8/layout/orgChart1"/>
    <dgm:cxn modelId="{F51CF2D5-B162-4654-8F89-A846B458A45C}" type="presParOf" srcId="{2CFEE915-F9F7-4BD1-B84F-7B7A5F41FE14}" destId="{B55C8DEF-29B9-4275-A8A0-C463745ABED0}" srcOrd="7" destOrd="0" presId="urn:microsoft.com/office/officeart/2005/8/layout/orgChart1"/>
    <dgm:cxn modelId="{5D667E83-63EF-453E-B989-AAFC7321E7E9}" type="presParOf" srcId="{B55C8DEF-29B9-4275-A8A0-C463745ABED0}" destId="{D11E123C-EAB1-4896-BD32-797E9708432D}" srcOrd="0" destOrd="0" presId="urn:microsoft.com/office/officeart/2005/8/layout/orgChart1"/>
    <dgm:cxn modelId="{26371659-A7D3-45B4-A17F-E24DF7006C82}" type="presParOf" srcId="{D11E123C-EAB1-4896-BD32-797E9708432D}" destId="{0B21B379-73F0-4195-9162-FE7FDA0C841F}" srcOrd="0" destOrd="0" presId="urn:microsoft.com/office/officeart/2005/8/layout/orgChart1"/>
    <dgm:cxn modelId="{71CEF4BF-DC0B-4EE7-BF3E-BF27EB461AE5}" type="presParOf" srcId="{D11E123C-EAB1-4896-BD32-797E9708432D}" destId="{FB9B52FC-D668-45F8-B8FD-DAB05846251F}" srcOrd="1" destOrd="0" presId="urn:microsoft.com/office/officeart/2005/8/layout/orgChart1"/>
    <dgm:cxn modelId="{447DFEF0-441E-4E68-8F7C-1CD924C3066C}" type="presParOf" srcId="{B55C8DEF-29B9-4275-A8A0-C463745ABED0}" destId="{C328DD31-C3E9-4268-99C7-F8A721B4BDC4}" srcOrd="1" destOrd="0" presId="urn:microsoft.com/office/officeart/2005/8/layout/orgChart1"/>
    <dgm:cxn modelId="{1F6BECC1-93E1-4B0D-93C1-D969501B2294}" type="presParOf" srcId="{B55C8DEF-29B9-4275-A8A0-C463745ABED0}" destId="{2A332885-A827-4BED-A91F-D01365A4788A}" srcOrd="2" destOrd="0" presId="urn:microsoft.com/office/officeart/2005/8/layout/orgChart1"/>
    <dgm:cxn modelId="{47708C08-A845-424A-B774-2D60AE7BDAA9}" type="presParOf" srcId="{64EB8E80-5C07-4DD4-A125-C0088F65271D}" destId="{5F0EE7A9-D89F-4E6E-9538-BFE2DC65E697}" srcOrd="2" destOrd="0" presId="urn:microsoft.com/office/officeart/2005/8/layout/orgChart1"/>
    <dgm:cxn modelId="{18E4112C-2193-47F0-A84F-C616934DFF5F}" type="presParOf" srcId="{BC82DD1C-FA80-4B6F-A745-E63E2DEEDA0A}" destId="{0C4556F4-0EB1-4640-B130-9AE3179B19F6}" srcOrd="6" destOrd="0" presId="urn:microsoft.com/office/officeart/2005/8/layout/orgChart1"/>
    <dgm:cxn modelId="{ED7DE330-BCB2-4C80-B937-41C16409D41A}" type="presParOf" srcId="{BC82DD1C-FA80-4B6F-A745-E63E2DEEDA0A}" destId="{B8BF98A4-0211-4B77-95D4-41B843D0F331}" srcOrd="7" destOrd="0" presId="urn:microsoft.com/office/officeart/2005/8/layout/orgChart1"/>
    <dgm:cxn modelId="{FF0BDC7C-E195-4AA8-94E0-E79FBEED87EF}" type="presParOf" srcId="{B8BF98A4-0211-4B77-95D4-41B843D0F331}" destId="{ABDAF0D3-5A88-411C-A0C6-FAAB96EE4E6C}" srcOrd="0" destOrd="0" presId="urn:microsoft.com/office/officeart/2005/8/layout/orgChart1"/>
    <dgm:cxn modelId="{B147A8A5-70E8-47EE-A212-3518F3A534F7}" type="presParOf" srcId="{ABDAF0D3-5A88-411C-A0C6-FAAB96EE4E6C}" destId="{71C19EDD-F518-4F97-9619-87473F2122C2}" srcOrd="0" destOrd="0" presId="urn:microsoft.com/office/officeart/2005/8/layout/orgChart1"/>
    <dgm:cxn modelId="{CB096A3A-84D2-4701-B97F-827274078FF0}" type="presParOf" srcId="{ABDAF0D3-5A88-411C-A0C6-FAAB96EE4E6C}" destId="{23CDF999-87DE-4600-A04F-7C0D320D8CA8}" srcOrd="1" destOrd="0" presId="urn:microsoft.com/office/officeart/2005/8/layout/orgChart1"/>
    <dgm:cxn modelId="{45933B36-FA75-47A5-8E79-49FD6129AD56}" type="presParOf" srcId="{B8BF98A4-0211-4B77-95D4-41B843D0F331}" destId="{B836E679-F5A3-458E-8D42-2A0A6DFB14F8}" srcOrd="1" destOrd="0" presId="urn:microsoft.com/office/officeart/2005/8/layout/orgChart1"/>
    <dgm:cxn modelId="{1D668267-6B13-4EEC-A7A1-73D76B4BFA34}" type="presParOf" srcId="{B836E679-F5A3-458E-8D42-2A0A6DFB14F8}" destId="{13A15390-BC6B-40D0-BC5A-0D997A9CBBCB}" srcOrd="0" destOrd="0" presId="urn:microsoft.com/office/officeart/2005/8/layout/orgChart1"/>
    <dgm:cxn modelId="{EFC1B75D-C21C-49C9-80BB-EC4C5857886C}" type="presParOf" srcId="{B836E679-F5A3-458E-8D42-2A0A6DFB14F8}" destId="{B7BF2D4C-D731-4D21-97EF-A4FECBC198A5}" srcOrd="1" destOrd="0" presId="urn:microsoft.com/office/officeart/2005/8/layout/orgChart1"/>
    <dgm:cxn modelId="{0D9F707D-7C12-4BA6-9BC8-9E4ECFA9FE5E}" type="presParOf" srcId="{B7BF2D4C-D731-4D21-97EF-A4FECBC198A5}" destId="{9060EB89-DBEB-41D2-90AA-850FD8D76340}" srcOrd="0" destOrd="0" presId="urn:microsoft.com/office/officeart/2005/8/layout/orgChart1"/>
    <dgm:cxn modelId="{449D8B36-F67B-4701-8C3B-C38A49DA4142}" type="presParOf" srcId="{9060EB89-DBEB-41D2-90AA-850FD8D76340}" destId="{4AD83A15-C0A9-402D-8983-BC227873860A}" srcOrd="0" destOrd="0" presId="urn:microsoft.com/office/officeart/2005/8/layout/orgChart1"/>
    <dgm:cxn modelId="{F8E42A5A-4411-4269-8A75-EC7ADA215445}" type="presParOf" srcId="{9060EB89-DBEB-41D2-90AA-850FD8D76340}" destId="{658C3638-C7FA-4AD7-ABCE-20C6180D3A1F}" srcOrd="1" destOrd="0" presId="urn:microsoft.com/office/officeart/2005/8/layout/orgChart1"/>
    <dgm:cxn modelId="{3B0FDC4A-36EA-4A89-BEBA-F6AA424A8BC0}" type="presParOf" srcId="{B7BF2D4C-D731-4D21-97EF-A4FECBC198A5}" destId="{52A28BDF-D9CC-4D05-B916-7006F5503648}" srcOrd="1" destOrd="0" presId="urn:microsoft.com/office/officeart/2005/8/layout/orgChart1"/>
    <dgm:cxn modelId="{464D3EF1-8419-4F91-9607-D09D0DC2C929}" type="presParOf" srcId="{B7BF2D4C-D731-4D21-97EF-A4FECBC198A5}" destId="{FCBC4E99-D7A2-4A21-A4AA-0979F92B1247}" srcOrd="2" destOrd="0" presId="urn:microsoft.com/office/officeart/2005/8/layout/orgChart1"/>
    <dgm:cxn modelId="{C722C058-95E4-4712-ABC3-DDE2AF224407}" type="presParOf" srcId="{B8BF98A4-0211-4B77-95D4-41B843D0F331}" destId="{49764C29-BB88-4086-A465-CE6E0FD2885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57D1DF-C0E0-45A1-A991-77EACA97B025}" type="doc">
      <dgm:prSet loTypeId="urn:microsoft.com/office/officeart/2005/8/layout/orgChart1" loCatId="hierarchy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en-GB"/>
        </a:p>
      </dgm:t>
    </dgm:pt>
    <dgm:pt modelId="{38B93ED2-A319-468A-B88A-8326063F2BFD}">
      <dgm:prSet phldrT="[Text]" custT="1"/>
      <dgm:spPr>
        <a:solidFill>
          <a:schemeClr val="accent3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bg1"/>
              </a:solidFill>
            </a:rPr>
            <a:t>Associate Director</a:t>
          </a:r>
          <a:br>
            <a:rPr lang="en-GB" sz="1400" dirty="0">
              <a:solidFill>
                <a:schemeClr val="bg1"/>
              </a:solidFill>
            </a:rPr>
          </a:br>
          <a:r>
            <a:rPr lang="en-GB" sz="1400" dirty="0">
              <a:solidFill>
                <a:schemeClr val="bg1"/>
              </a:solidFill>
            </a:rPr>
            <a:t>(Academic Liaison &amp; Support)</a:t>
          </a:r>
          <a:br>
            <a:rPr lang="en-GB" sz="1400" dirty="0">
              <a:solidFill>
                <a:schemeClr val="bg1"/>
              </a:solidFill>
            </a:rPr>
          </a:br>
          <a:r>
            <a:rPr lang="en-GB" sz="1000" dirty="0">
              <a:solidFill>
                <a:schemeClr val="bg1"/>
              </a:solidFill>
            </a:rPr>
            <a:t>1 FTE</a:t>
          </a:r>
        </a:p>
      </dgm:t>
    </dgm:pt>
    <dgm:pt modelId="{6B6654D7-5787-4744-81C5-718A6ACF259A}" type="parTrans" cxnId="{D9FAA45E-CCB0-4DA6-B057-8EC6E79C4403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584187B2-B32B-4530-87C3-8F46812D0DD6}" type="sibTrans" cxnId="{D9FAA45E-CCB0-4DA6-B057-8EC6E79C4403}">
      <dgm:prSet/>
      <dgm:spPr/>
      <dgm:t>
        <a:bodyPr/>
        <a:lstStyle/>
        <a:p>
          <a:endParaRPr lang="en-GB"/>
        </a:p>
      </dgm:t>
    </dgm:pt>
    <dgm:pt modelId="{76162961-B479-42A9-B3A2-89D093EFFF7F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bg1"/>
              </a:solidFill>
            </a:rPr>
            <a:t>Academic Liaison Team Managers (3</a:t>
          </a:r>
          <a:r>
            <a:rPr lang="en-GB" sz="1500" dirty="0">
              <a:solidFill>
                <a:schemeClr val="bg1"/>
              </a:solidFill>
            </a:rPr>
            <a:t>)</a:t>
          </a:r>
          <a:br>
            <a:rPr lang="en-GB" sz="1500" dirty="0">
              <a:solidFill>
                <a:schemeClr val="bg1"/>
              </a:solidFill>
            </a:rPr>
          </a:br>
          <a:r>
            <a:rPr lang="en-GB" sz="1000" dirty="0">
              <a:solidFill>
                <a:schemeClr val="bg1"/>
              </a:solidFill>
            </a:rPr>
            <a:t>3 FTE</a:t>
          </a:r>
        </a:p>
      </dgm:t>
    </dgm:pt>
    <dgm:pt modelId="{60AA2A0A-1342-48CF-A828-E11E672EFD54}" type="parTrans" cxnId="{79665392-0437-4351-9ADA-4AC8784C2A1A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5578BD91-89D9-42FA-B4B3-26485F3FF0B8}" type="sibTrans" cxnId="{79665392-0437-4351-9ADA-4AC8784C2A1A}">
      <dgm:prSet/>
      <dgm:spPr/>
      <dgm:t>
        <a:bodyPr/>
        <a:lstStyle/>
        <a:p>
          <a:endParaRPr lang="en-GB"/>
        </a:p>
      </dgm:t>
    </dgm:pt>
    <dgm:pt modelId="{1854A49F-2B42-4020-80FA-7A133F6944C7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bg1"/>
              </a:solidFill>
            </a:rPr>
            <a:t>Study Advice Manager</a:t>
          </a:r>
          <a:br>
            <a:rPr lang="en-GB" sz="1500" dirty="0">
              <a:solidFill>
                <a:schemeClr val="bg1"/>
              </a:solidFill>
            </a:rPr>
          </a:br>
          <a:r>
            <a:rPr lang="en-GB" sz="1000" dirty="0">
              <a:solidFill>
                <a:schemeClr val="bg1"/>
              </a:solidFill>
            </a:rPr>
            <a:t>1 FTE</a:t>
          </a:r>
        </a:p>
      </dgm:t>
    </dgm:pt>
    <dgm:pt modelId="{1D3C350E-21D4-4CD0-8290-AD458112697C}" type="parTrans" cxnId="{9D8A4DA5-59A3-4DB4-8A9D-7D93568B5709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CE4E03BB-AD2E-45EF-9745-DCD253C09ACC}" type="sibTrans" cxnId="{9D8A4DA5-59A3-4DB4-8A9D-7D93568B5709}">
      <dgm:prSet/>
      <dgm:spPr/>
      <dgm:t>
        <a:bodyPr/>
        <a:lstStyle/>
        <a:p>
          <a:endParaRPr lang="en-GB"/>
        </a:p>
      </dgm:t>
    </dgm:pt>
    <dgm:pt modelId="{7B900F96-E043-449E-8C16-C7FF699A8816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Academic Liaison Librarians (7)</a:t>
          </a:r>
          <a:br>
            <a:rPr lang="en-GB" sz="15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6.8 FTE</a:t>
          </a:r>
        </a:p>
      </dgm:t>
    </dgm:pt>
    <dgm:pt modelId="{766EEA7D-332F-4852-BDB0-84B30B93FD83}" type="parTrans" cxnId="{1E3FDC59-3C89-43B6-8337-8D7E35B26839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53A35181-89F0-42FB-A108-6D9D89B1B71B}" type="sibTrans" cxnId="{1E3FDC59-3C89-43B6-8337-8D7E35B26839}">
      <dgm:prSet/>
      <dgm:spPr/>
      <dgm:t>
        <a:bodyPr/>
        <a:lstStyle/>
        <a:p>
          <a:endParaRPr lang="en-GB"/>
        </a:p>
      </dgm:t>
    </dgm:pt>
    <dgm:pt modelId="{5C34D455-7444-44BD-992A-FD8ADCFCE481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Study Advisers (5)</a:t>
          </a:r>
          <a:br>
            <a:rPr lang="en-GB" sz="14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5 FTE</a:t>
          </a:r>
        </a:p>
      </dgm:t>
    </dgm:pt>
    <dgm:pt modelId="{821F8412-D130-4E11-982C-8FDA465A07A9}" type="parTrans" cxnId="{3BDD22AF-BAD3-45AD-ABAA-98D214D29614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48AE927-7366-4E06-BB18-B8BA0BAD427F}" type="sibTrans" cxnId="{3BDD22AF-BAD3-45AD-ABAA-98D214D29614}">
      <dgm:prSet/>
      <dgm:spPr/>
      <dgm:t>
        <a:bodyPr/>
        <a:lstStyle/>
        <a:p>
          <a:endParaRPr lang="en-GB"/>
        </a:p>
      </dgm:t>
    </dgm:pt>
    <dgm:pt modelId="{2A8701E2-6830-43C4-97FB-5A94274154F5}">
      <dgm:prSet custT="1"/>
      <dgm:spPr>
        <a:solidFill>
          <a:schemeClr val="tx2">
            <a:lumMod val="50000"/>
            <a:lumOff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Senior Library Assistant</a:t>
          </a:r>
          <a:br>
            <a:rPr lang="en-GB" sz="15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33B5E719-0895-4E94-97FE-A3213CE02FF4}" type="parTrans" cxnId="{A276A0F8-9CCA-4814-B479-6279204478C5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>
            <a:solidFill>
              <a:srgbClr val="FF0000"/>
            </a:solidFill>
          </a:endParaRPr>
        </a:p>
      </dgm:t>
    </dgm:pt>
    <dgm:pt modelId="{73B9599E-524C-4CFF-9092-442443F88CC4}" type="sibTrans" cxnId="{A276A0F8-9CCA-4814-B479-6279204478C5}">
      <dgm:prSet/>
      <dgm:spPr/>
      <dgm:t>
        <a:bodyPr/>
        <a:lstStyle/>
        <a:p>
          <a:endParaRPr lang="en-GB"/>
        </a:p>
      </dgm:t>
    </dgm:pt>
    <dgm:pt modelId="{69B11052-BF30-4535-BD36-EAB42901D274}">
      <dgm:prSet custT="1"/>
      <dgm:spPr>
        <a:solidFill>
          <a:schemeClr val="tx2">
            <a:lumMod val="50000"/>
            <a:lumOff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Study Advice Administrator</a:t>
          </a:r>
          <a:br>
            <a:rPr lang="en-GB" sz="15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0.42 FTE</a:t>
          </a:r>
        </a:p>
      </dgm:t>
    </dgm:pt>
    <dgm:pt modelId="{D6CF0B04-D5A7-40E9-92A4-9F83C70273B9}" type="parTrans" cxnId="{79889DD3-8250-4FFD-93FD-FC32198A2D46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9418F25A-0CA3-48C8-8EF7-DE6A39A615DC}" type="sibTrans" cxnId="{79889DD3-8250-4FFD-93FD-FC32198A2D46}">
      <dgm:prSet/>
      <dgm:spPr/>
      <dgm:t>
        <a:bodyPr/>
        <a:lstStyle/>
        <a:p>
          <a:endParaRPr lang="en-GB"/>
        </a:p>
      </dgm:t>
    </dgm:pt>
    <dgm:pt modelId="{0C0EDC4A-7C58-4895-8C77-058CFA38B214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Learning Hub Manager / Academic Liaison Librarian</a:t>
          </a:r>
          <a:br>
            <a:rPr lang="en-GB" sz="19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1423A497-CF6C-44B6-B8FD-7B4F40EB4F2C}" type="parTrans" cxnId="{46FF2A01-C4B3-40F6-A77F-99BDDFDCE471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091804E-36C3-402B-A0FE-834AB5E0F266}" type="sibTrans" cxnId="{46FF2A01-C4B3-40F6-A77F-99BDDFDCE471}">
      <dgm:prSet/>
      <dgm:spPr/>
      <dgm:t>
        <a:bodyPr/>
        <a:lstStyle/>
        <a:p>
          <a:endParaRPr lang="en-GB"/>
        </a:p>
      </dgm:t>
    </dgm:pt>
    <dgm:pt modelId="{EBB9CEE6-E9F8-43F2-865B-6CC263A9FA03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Librarian: Meteorology Library</a:t>
          </a:r>
          <a:br>
            <a:rPr lang="en-GB" sz="15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0.28 FTE</a:t>
          </a:r>
        </a:p>
      </dgm:t>
    </dgm:pt>
    <dgm:pt modelId="{ED373A7A-4864-4FF0-A079-B0BD39E9B51E}" type="parTrans" cxnId="{B79D2232-EADB-4539-9934-F0E296ED1863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D8CF116-5B30-4ADA-93E6-0B37BB2295D9}" type="sibTrans" cxnId="{B79D2232-EADB-4539-9934-F0E296ED1863}">
      <dgm:prSet/>
      <dgm:spPr/>
      <dgm:t>
        <a:bodyPr/>
        <a:lstStyle/>
        <a:p>
          <a:endParaRPr lang="en-GB"/>
        </a:p>
      </dgm:t>
    </dgm:pt>
    <dgm:pt modelId="{2F602E8D-2EC2-4ADC-ABB5-158024041685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bg1"/>
              </a:solidFill>
            </a:rPr>
            <a:t>Library Experience &amp; Engagement Manager</a:t>
          </a:r>
          <a:br>
            <a:rPr lang="en-GB" sz="1000" dirty="0">
              <a:solidFill>
                <a:schemeClr val="bg1"/>
              </a:solidFill>
            </a:rPr>
          </a:br>
          <a:r>
            <a:rPr lang="en-GB" sz="1000" dirty="0">
              <a:solidFill>
                <a:schemeClr val="bg1"/>
              </a:solidFill>
            </a:rPr>
            <a:t>1 FTE</a:t>
          </a:r>
        </a:p>
      </dgm:t>
    </dgm:pt>
    <dgm:pt modelId="{AECC5E03-9605-4389-B129-A2B69BAAEB03}" type="parTrans" cxnId="{5D9625A9-BA8A-43F6-BE47-ECB4B026EE9C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4CA7F4D4-BC18-435A-8909-8E8838C581D3}" type="sibTrans" cxnId="{5D9625A9-BA8A-43F6-BE47-ECB4B026EE9C}">
      <dgm:prSet/>
      <dgm:spPr/>
      <dgm:t>
        <a:bodyPr/>
        <a:lstStyle/>
        <a:p>
          <a:endParaRPr lang="en-GB"/>
        </a:p>
      </dgm:t>
    </dgm:pt>
    <dgm:pt modelId="{2615EC5E-2187-4363-9522-33EA075111F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User Services Manager</a:t>
          </a:r>
          <a:br>
            <a:rPr lang="en-GB" sz="10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F26F8EE5-F5F9-4800-9D15-0BF2657ECFD0}" type="parTrans" cxnId="{AFDC6503-AF0B-4394-AE99-AE898BBDC448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53844D06-0F08-4346-832F-99313318939A}" type="sibTrans" cxnId="{AFDC6503-AF0B-4394-AE99-AE898BBDC448}">
      <dgm:prSet/>
      <dgm:spPr/>
      <dgm:t>
        <a:bodyPr/>
        <a:lstStyle/>
        <a:p>
          <a:endParaRPr lang="en-GB"/>
        </a:p>
      </dgm:t>
    </dgm:pt>
    <dgm:pt modelId="{0A716C19-B7C9-4440-9848-BBBD68203D18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Inter-Library Loan Assistant</a:t>
          </a:r>
          <a:br>
            <a:rPr lang="en-GB" sz="10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D310E7D6-7A1B-4F65-8019-9E7FC225AE67}" type="parTrans" cxnId="{41F6E179-3907-4172-A4A0-559E5DF74BAA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F56AF8E5-D911-4563-959D-E7E5B4A508BB}" type="sibTrans" cxnId="{41F6E179-3907-4172-A4A0-559E5DF74BAA}">
      <dgm:prSet/>
      <dgm:spPr/>
      <dgm:t>
        <a:bodyPr/>
        <a:lstStyle/>
        <a:p>
          <a:endParaRPr lang="en-GB"/>
        </a:p>
      </dgm:t>
    </dgm:pt>
    <dgm:pt modelId="{E53A60EB-DF47-4831-A309-48E23948EBD0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Library User Services Team Leader</a:t>
          </a:r>
          <a:br>
            <a:rPr lang="en-GB" sz="12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3EEF1DDB-62D2-4057-B451-70E39A48DCA3}" type="parTrans" cxnId="{9A2415EB-D513-40EA-B7B6-F5F7BBF5C1C8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06CED4FA-65B8-41FE-BAD4-9DE52F8207DB}" type="sibTrans" cxnId="{9A2415EB-D513-40EA-B7B6-F5F7BBF5C1C8}">
      <dgm:prSet/>
      <dgm:spPr/>
      <dgm:t>
        <a:bodyPr/>
        <a:lstStyle/>
        <a:p>
          <a:endParaRPr lang="en-GB"/>
        </a:p>
      </dgm:t>
    </dgm:pt>
    <dgm:pt modelId="{355135BD-4103-42E5-B75E-B1CB7F8DDD11}">
      <dgm:prSet custT="1"/>
      <dgm:spPr>
        <a:solidFill>
          <a:schemeClr val="tx2">
            <a:lumMod val="50000"/>
            <a:lumOff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Senior Library Assistant</a:t>
          </a:r>
          <a:br>
            <a:rPr lang="en-GB" sz="10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51BF4CBD-BED7-4AC9-B3DD-E7AC1176AAC2}" type="parTrans" cxnId="{D713E1D2-6CF0-46A7-B46D-1462802D90D2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E3BBAFCB-C502-406D-AFA3-6D7C265A00D0}" type="sibTrans" cxnId="{D713E1D2-6CF0-46A7-B46D-1462802D90D2}">
      <dgm:prSet/>
      <dgm:spPr/>
      <dgm:t>
        <a:bodyPr/>
        <a:lstStyle/>
        <a:p>
          <a:endParaRPr lang="en-GB"/>
        </a:p>
      </dgm:t>
    </dgm:pt>
    <dgm:pt modelId="{FA05CF95-FD73-4C42-9F2B-2AD601B8FE93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Library Assistants (6)</a:t>
          </a:r>
        </a:p>
        <a:p>
          <a:r>
            <a:rPr lang="en-GB" sz="1000" dirty="0">
              <a:solidFill>
                <a:schemeClr val="tx1"/>
              </a:solidFill>
            </a:rPr>
            <a:t>4.2 FTE</a:t>
          </a:r>
        </a:p>
      </dgm:t>
    </dgm:pt>
    <dgm:pt modelId="{988CCC25-E067-4794-B58A-3CB1B4919FA5}" type="parTrans" cxnId="{1BD162BA-3FD9-4496-BDB0-CD7B9324C888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E01406C1-707E-495D-8A9C-64D7AE4178B6}" type="sibTrans" cxnId="{1BD162BA-3FD9-4496-BDB0-CD7B9324C888}">
      <dgm:prSet/>
      <dgm:spPr/>
      <dgm:t>
        <a:bodyPr/>
        <a:lstStyle/>
        <a:p>
          <a:endParaRPr lang="en-GB"/>
        </a:p>
      </dgm:t>
    </dgm:pt>
    <dgm:pt modelId="{26796C42-DF08-4059-9C86-A2B8800529FF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Weekend Supervisors (2)</a:t>
          </a:r>
        </a:p>
        <a:p>
          <a:r>
            <a:rPr lang="en-GB" sz="1000" dirty="0">
              <a:solidFill>
                <a:schemeClr val="tx1"/>
              </a:solidFill>
            </a:rPr>
            <a:t>0.46 FTE</a:t>
          </a:r>
        </a:p>
      </dgm:t>
    </dgm:pt>
    <dgm:pt modelId="{5C45A967-301A-4370-A062-D03E742CB644}" type="parTrans" cxnId="{FE6C85DD-9BD5-48F1-8B9A-755440FF9308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9664E5B-952B-42BF-A8B8-EEB0739C2A49}" type="sibTrans" cxnId="{FE6C85DD-9BD5-48F1-8B9A-755440FF9308}">
      <dgm:prSet/>
      <dgm:spPr/>
      <dgm:t>
        <a:bodyPr/>
        <a:lstStyle/>
        <a:p>
          <a:endParaRPr lang="en-GB"/>
        </a:p>
      </dgm:t>
    </dgm:pt>
    <dgm:pt modelId="{37B1E2D7-7FC3-4844-B4BD-8544C995A984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Weekend Library Assistants (4)</a:t>
          </a:r>
          <a:br>
            <a:rPr lang="en-GB" sz="10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0.62 FTE</a:t>
          </a:r>
        </a:p>
      </dgm:t>
    </dgm:pt>
    <dgm:pt modelId="{1B3C5657-3D87-4E56-A565-F8EFB08D64AE}" type="parTrans" cxnId="{9695B834-9128-4D5C-9FD6-253DC21B8609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B8C908EF-DC97-4AA8-A3CD-0A36DC7A6886}" type="sibTrans" cxnId="{9695B834-9128-4D5C-9FD6-253DC21B8609}">
      <dgm:prSet/>
      <dgm:spPr/>
      <dgm:t>
        <a:bodyPr/>
        <a:lstStyle/>
        <a:p>
          <a:endParaRPr lang="en-GB"/>
        </a:p>
      </dgm:t>
    </dgm:pt>
    <dgm:pt modelId="{C5989A37-15C2-4684-93F8-5E50AE03ADDC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Weekend Attendants (2)</a:t>
          </a:r>
          <a:br>
            <a:rPr lang="en-GB" sz="10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0.35 FTE</a:t>
          </a:r>
        </a:p>
      </dgm:t>
    </dgm:pt>
    <dgm:pt modelId="{504EA818-D411-439F-BE14-A5964B3072FA}" type="parTrans" cxnId="{9B5F4557-18A7-4736-BD7A-44D11EEBB827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3EB866A-3EFA-417B-97D4-9DFCD6811B3E}" type="sibTrans" cxnId="{9B5F4557-18A7-4736-BD7A-44D11EEBB827}">
      <dgm:prSet/>
      <dgm:spPr/>
      <dgm:t>
        <a:bodyPr/>
        <a:lstStyle/>
        <a:p>
          <a:endParaRPr lang="en-GB"/>
        </a:p>
      </dgm:t>
    </dgm:pt>
    <dgm:pt modelId="{42F47167-7AF7-4510-99F1-6C84D487EADA}">
      <dgm:prSet phldrT="[Text]" phldr="0" custT="1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Success Partners</a:t>
          </a:r>
          <a:br>
            <a:rPr lang="en-GB" sz="11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2 FTE</a:t>
          </a:r>
        </a:p>
      </dgm:t>
    </dgm:pt>
    <dgm:pt modelId="{729D6C23-097E-4664-AAB4-D2BAA5471AFB}" type="parTrans" cxnId="{41D3E9A1-D28F-44DE-9678-A6FA61E33A3C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44618C19-E205-47B3-B186-740F2C94C44A}" type="sibTrans" cxnId="{41D3E9A1-D28F-44DE-9678-A6FA61E33A3C}">
      <dgm:prSet/>
      <dgm:spPr/>
      <dgm:t>
        <a:bodyPr/>
        <a:lstStyle/>
        <a:p>
          <a:endParaRPr lang="en-GB"/>
        </a:p>
      </dgm:t>
    </dgm:pt>
    <dgm:pt modelId="{69601AC4-1D54-40BB-A9F1-12894F66694B}">
      <dgm:prSet phldrT="[Text]" phldr="0"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200" dirty="0">
              <a:solidFill>
                <a:schemeClr val="tx1"/>
              </a:solidFill>
            </a:rPr>
            <a:t>Engagement Officer</a:t>
          </a:r>
          <a:br>
            <a:rPr lang="en-GB" sz="13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3B05C4F0-DD3A-4D2C-AFD4-D2919AFD7124}" type="parTrans" cxnId="{90880311-3F8C-4F72-BBA1-C15743331EB6}">
      <dgm:prSet/>
      <dgm:spPr>
        <a:solidFill>
          <a:schemeClr val="bg1"/>
        </a:solidFill>
        <a:ln>
          <a:solidFill>
            <a:schemeClr val="tx1"/>
          </a:solidFill>
        </a:ln>
      </dgm:spPr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41CF96C7-7A83-4A9E-BE0E-C5F063B569E1}" type="sibTrans" cxnId="{90880311-3F8C-4F72-BBA1-C15743331EB6}">
      <dgm:prSet/>
      <dgm:spPr/>
      <dgm:t>
        <a:bodyPr/>
        <a:lstStyle/>
        <a:p>
          <a:endParaRPr lang="en-GB"/>
        </a:p>
      </dgm:t>
    </dgm:pt>
    <dgm:pt modelId="{10ADD3BC-A8BB-4785-9BC6-BFF0FEB4C751}" type="pres">
      <dgm:prSet presAssocID="{2157D1DF-C0E0-45A1-A991-77EACA97B02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0A4CE30-7852-4B8C-9562-CF81ABBD58E3}" type="pres">
      <dgm:prSet presAssocID="{38B93ED2-A319-468A-B88A-8326063F2BFD}" presName="hierRoot1" presStyleCnt="0">
        <dgm:presLayoutVars>
          <dgm:hierBranch val="init"/>
        </dgm:presLayoutVars>
      </dgm:prSet>
      <dgm:spPr/>
    </dgm:pt>
    <dgm:pt modelId="{6BF5F214-4434-443F-9520-DDA13ACD152D}" type="pres">
      <dgm:prSet presAssocID="{38B93ED2-A319-468A-B88A-8326063F2BFD}" presName="rootComposite1" presStyleCnt="0"/>
      <dgm:spPr/>
    </dgm:pt>
    <dgm:pt modelId="{90B30B52-6AAB-478E-A9C3-885947B5C84A}" type="pres">
      <dgm:prSet presAssocID="{38B93ED2-A319-468A-B88A-8326063F2BFD}" presName="rootText1" presStyleLbl="node0" presStyleIdx="0" presStyleCnt="1" custScaleX="219132" custScaleY="141061">
        <dgm:presLayoutVars>
          <dgm:chPref val="3"/>
        </dgm:presLayoutVars>
      </dgm:prSet>
      <dgm:spPr/>
    </dgm:pt>
    <dgm:pt modelId="{AB2894AE-4042-4898-8A19-A4C122308928}" type="pres">
      <dgm:prSet presAssocID="{38B93ED2-A319-468A-B88A-8326063F2BFD}" presName="rootConnector1" presStyleLbl="node1" presStyleIdx="0" presStyleCnt="0"/>
      <dgm:spPr/>
    </dgm:pt>
    <dgm:pt modelId="{AADC3ABD-BE66-4FBB-BD3E-DFC1E0A84AA9}" type="pres">
      <dgm:prSet presAssocID="{38B93ED2-A319-468A-B88A-8326063F2BFD}" presName="hierChild2" presStyleCnt="0"/>
      <dgm:spPr/>
    </dgm:pt>
    <dgm:pt modelId="{719632A4-F981-4171-8034-D2BF0D2E51EA}" type="pres">
      <dgm:prSet presAssocID="{60AA2A0A-1342-48CF-A828-E11E672EFD54}" presName="Name37" presStyleLbl="parChTrans1D2" presStyleIdx="0" presStyleCnt="3"/>
      <dgm:spPr/>
    </dgm:pt>
    <dgm:pt modelId="{6AF5BCF2-A3C6-427E-A73F-5C9B4490FF0E}" type="pres">
      <dgm:prSet presAssocID="{76162961-B479-42A9-B3A2-89D093EFFF7F}" presName="hierRoot2" presStyleCnt="0">
        <dgm:presLayoutVars>
          <dgm:hierBranch val="init"/>
        </dgm:presLayoutVars>
      </dgm:prSet>
      <dgm:spPr/>
    </dgm:pt>
    <dgm:pt modelId="{8BD766E7-D99B-4A26-9795-640609E40B3A}" type="pres">
      <dgm:prSet presAssocID="{76162961-B479-42A9-B3A2-89D093EFFF7F}" presName="rootComposite" presStyleCnt="0"/>
      <dgm:spPr/>
    </dgm:pt>
    <dgm:pt modelId="{693FC464-0C85-45E0-99FA-41820ADC6E51}" type="pres">
      <dgm:prSet presAssocID="{76162961-B479-42A9-B3A2-89D093EFFF7F}" presName="rootText" presStyleLbl="node2" presStyleIdx="0" presStyleCnt="3" custScaleX="157759" custScaleY="144285">
        <dgm:presLayoutVars>
          <dgm:chPref val="3"/>
        </dgm:presLayoutVars>
      </dgm:prSet>
      <dgm:spPr/>
    </dgm:pt>
    <dgm:pt modelId="{B75AE3EF-92C7-4481-9DBE-44C9979727CD}" type="pres">
      <dgm:prSet presAssocID="{76162961-B479-42A9-B3A2-89D093EFFF7F}" presName="rootConnector" presStyleLbl="node2" presStyleIdx="0" presStyleCnt="3"/>
      <dgm:spPr/>
    </dgm:pt>
    <dgm:pt modelId="{9C224DAE-0B21-4498-BFB1-F9C561489584}" type="pres">
      <dgm:prSet presAssocID="{76162961-B479-42A9-B3A2-89D093EFFF7F}" presName="hierChild4" presStyleCnt="0"/>
      <dgm:spPr/>
    </dgm:pt>
    <dgm:pt modelId="{B27D3191-A4E6-41CC-ADDD-BF9232649150}" type="pres">
      <dgm:prSet presAssocID="{766EEA7D-332F-4852-BDB0-84B30B93FD83}" presName="Name37" presStyleLbl="parChTrans1D3" presStyleIdx="0" presStyleCnt="10"/>
      <dgm:spPr/>
    </dgm:pt>
    <dgm:pt modelId="{6936EE95-A32F-4A4B-8918-BB7A98B42F12}" type="pres">
      <dgm:prSet presAssocID="{7B900F96-E043-449E-8C16-C7FF699A8816}" presName="hierRoot2" presStyleCnt="0">
        <dgm:presLayoutVars>
          <dgm:hierBranch val="init"/>
        </dgm:presLayoutVars>
      </dgm:prSet>
      <dgm:spPr/>
    </dgm:pt>
    <dgm:pt modelId="{B99C0D3E-449C-472B-97FA-C6CC833C2717}" type="pres">
      <dgm:prSet presAssocID="{7B900F96-E043-449E-8C16-C7FF699A8816}" presName="rootComposite" presStyleCnt="0"/>
      <dgm:spPr/>
    </dgm:pt>
    <dgm:pt modelId="{87C3F3B1-EDF2-4075-BB8A-6BA3A27F15C1}" type="pres">
      <dgm:prSet presAssocID="{7B900F96-E043-449E-8C16-C7FF699A8816}" presName="rootText" presStyleLbl="node3" presStyleIdx="0" presStyleCnt="10" custScaleX="130420" custScaleY="157810">
        <dgm:presLayoutVars>
          <dgm:chPref val="3"/>
        </dgm:presLayoutVars>
      </dgm:prSet>
      <dgm:spPr/>
    </dgm:pt>
    <dgm:pt modelId="{59C53DD8-9D1F-47B3-9B84-37D986253DDD}" type="pres">
      <dgm:prSet presAssocID="{7B900F96-E043-449E-8C16-C7FF699A8816}" presName="rootConnector" presStyleLbl="node3" presStyleIdx="0" presStyleCnt="10"/>
      <dgm:spPr/>
    </dgm:pt>
    <dgm:pt modelId="{58B7D91B-84E1-4077-B051-296C5CEB6B14}" type="pres">
      <dgm:prSet presAssocID="{7B900F96-E043-449E-8C16-C7FF699A8816}" presName="hierChild4" presStyleCnt="0"/>
      <dgm:spPr/>
    </dgm:pt>
    <dgm:pt modelId="{FD841932-F335-44AF-9D56-BF7339567F5E}" type="pres">
      <dgm:prSet presAssocID="{7B900F96-E043-449E-8C16-C7FF699A8816}" presName="hierChild5" presStyleCnt="0"/>
      <dgm:spPr/>
    </dgm:pt>
    <dgm:pt modelId="{4FA73570-F659-4C36-A8EF-9812612A6CE3}" type="pres">
      <dgm:prSet presAssocID="{1423A497-CF6C-44B6-B8FD-7B4F40EB4F2C}" presName="Name37" presStyleLbl="parChTrans1D3" presStyleIdx="1" presStyleCnt="10"/>
      <dgm:spPr/>
    </dgm:pt>
    <dgm:pt modelId="{47C932E4-EDF6-428C-B998-CBFF880C107B}" type="pres">
      <dgm:prSet presAssocID="{0C0EDC4A-7C58-4895-8C77-058CFA38B214}" presName="hierRoot2" presStyleCnt="0">
        <dgm:presLayoutVars>
          <dgm:hierBranch val="init"/>
        </dgm:presLayoutVars>
      </dgm:prSet>
      <dgm:spPr/>
    </dgm:pt>
    <dgm:pt modelId="{48D6280B-AEB4-447F-9AD4-143C887A9262}" type="pres">
      <dgm:prSet presAssocID="{0C0EDC4A-7C58-4895-8C77-058CFA38B214}" presName="rootComposite" presStyleCnt="0"/>
      <dgm:spPr/>
    </dgm:pt>
    <dgm:pt modelId="{11BDC718-7ED7-4D55-A7EB-AB4FD1AA61E9}" type="pres">
      <dgm:prSet presAssocID="{0C0EDC4A-7C58-4895-8C77-058CFA38B214}" presName="rootText" presStyleLbl="node3" presStyleIdx="1" presStyleCnt="10" custScaleX="131242" custScaleY="162709">
        <dgm:presLayoutVars>
          <dgm:chPref val="3"/>
        </dgm:presLayoutVars>
      </dgm:prSet>
      <dgm:spPr/>
    </dgm:pt>
    <dgm:pt modelId="{16E32245-FB54-4A2F-98BA-B43DC3618248}" type="pres">
      <dgm:prSet presAssocID="{0C0EDC4A-7C58-4895-8C77-058CFA38B214}" presName="rootConnector" presStyleLbl="node3" presStyleIdx="1" presStyleCnt="10"/>
      <dgm:spPr/>
    </dgm:pt>
    <dgm:pt modelId="{DE8D85DE-30E1-437D-B98B-ABF3FC35847F}" type="pres">
      <dgm:prSet presAssocID="{0C0EDC4A-7C58-4895-8C77-058CFA38B214}" presName="hierChild4" presStyleCnt="0"/>
      <dgm:spPr/>
    </dgm:pt>
    <dgm:pt modelId="{67AF1345-8372-455F-B38C-8995D6886BA2}" type="pres">
      <dgm:prSet presAssocID="{0C0EDC4A-7C58-4895-8C77-058CFA38B214}" presName="hierChild5" presStyleCnt="0"/>
      <dgm:spPr/>
    </dgm:pt>
    <dgm:pt modelId="{60F695C8-999A-4C0D-BCC8-4F98281AA79B}" type="pres">
      <dgm:prSet presAssocID="{ED373A7A-4864-4FF0-A079-B0BD39E9B51E}" presName="Name37" presStyleLbl="parChTrans1D3" presStyleIdx="2" presStyleCnt="10"/>
      <dgm:spPr/>
    </dgm:pt>
    <dgm:pt modelId="{A358D3EE-3132-40E7-A5D5-8DE6023D83AC}" type="pres">
      <dgm:prSet presAssocID="{EBB9CEE6-E9F8-43F2-865B-6CC263A9FA03}" presName="hierRoot2" presStyleCnt="0">
        <dgm:presLayoutVars>
          <dgm:hierBranch val="init"/>
        </dgm:presLayoutVars>
      </dgm:prSet>
      <dgm:spPr/>
    </dgm:pt>
    <dgm:pt modelId="{BC0DC2A9-0812-4D0F-8242-72CE3506CD08}" type="pres">
      <dgm:prSet presAssocID="{EBB9CEE6-E9F8-43F2-865B-6CC263A9FA03}" presName="rootComposite" presStyleCnt="0"/>
      <dgm:spPr/>
    </dgm:pt>
    <dgm:pt modelId="{BFDAD7C5-EDF8-401A-A4EC-D09EC8F520E5}" type="pres">
      <dgm:prSet presAssocID="{EBB9CEE6-E9F8-43F2-865B-6CC263A9FA03}" presName="rootText" presStyleLbl="node3" presStyleIdx="2" presStyleCnt="10" custScaleX="128948" custScaleY="150312">
        <dgm:presLayoutVars>
          <dgm:chPref val="3"/>
        </dgm:presLayoutVars>
      </dgm:prSet>
      <dgm:spPr/>
    </dgm:pt>
    <dgm:pt modelId="{1DCA6BE6-3427-4054-AF4D-DFAAA66760AF}" type="pres">
      <dgm:prSet presAssocID="{EBB9CEE6-E9F8-43F2-865B-6CC263A9FA03}" presName="rootConnector" presStyleLbl="node3" presStyleIdx="2" presStyleCnt="10"/>
      <dgm:spPr/>
    </dgm:pt>
    <dgm:pt modelId="{EC2B3F2D-7037-423D-8DCA-5AEBB7E55377}" type="pres">
      <dgm:prSet presAssocID="{EBB9CEE6-E9F8-43F2-865B-6CC263A9FA03}" presName="hierChild4" presStyleCnt="0"/>
      <dgm:spPr/>
    </dgm:pt>
    <dgm:pt modelId="{8485580D-55D6-4CB0-B452-B0D630603E11}" type="pres">
      <dgm:prSet presAssocID="{EBB9CEE6-E9F8-43F2-865B-6CC263A9FA03}" presName="hierChild5" presStyleCnt="0"/>
      <dgm:spPr/>
    </dgm:pt>
    <dgm:pt modelId="{F0535D82-D64D-4C5E-9D24-83CDE25660A7}" type="pres">
      <dgm:prSet presAssocID="{33B5E719-0895-4E94-97FE-A3213CE02FF4}" presName="Name37" presStyleLbl="parChTrans1D3" presStyleIdx="3" presStyleCnt="10"/>
      <dgm:spPr/>
    </dgm:pt>
    <dgm:pt modelId="{0C82C8B9-9611-440A-82BB-65E4E7CDA8DA}" type="pres">
      <dgm:prSet presAssocID="{2A8701E2-6830-43C4-97FB-5A94274154F5}" presName="hierRoot2" presStyleCnt="0">
        <dgm:presLayoutVars>
          <dgm:hierBranch val="init"/>
        </dgm:presLayoutVars>
      </dgm:prSet>
      <dgm:spPr/>
    </dgm:pt>
    <dgm:pt modelId="{ED2FBFFC-05A4-4928-997C-329B203C7A60}" type="pres">
      <dgm:prSet presAssocID="{2A8701E2-6830-43C4-97FB-5A94274154F5}" presName="rootComposite" presStyleCnt="0"/>
      <dgm:spPr/>
    </dgm:pt>
    <dgm:pt modelId="{9809AFEC-F9F2-4D1F-9490-D6D848A43F25}" type="pres">
      <dgm:prSet presAssocID="{2A8701E2-6830-43C4-97FB-5A94274154F5}" presName="rootText" presStyleLbl="node3" presStyleIdx="3" presStyleCnt="10" custScaleX="136869" custScaleY="108816">
        <dgm:presLayoutVars>
          <dgm:chPref val="3"/>
        </dgm:presLayoutVars>
      </dgm:prSet>
      <dgm:spPr/>
    </dgm:pt>
    <dgm:pt modelId="{6EBFD9DA-E6F9-40CA-8C53-8D00BCDE251F}" type="pres">
      <dgm:prSet presAssocID="{2A8701E2-6830-43C4-97FB-5A94274154F5}" presName="rootConnector" presStyleLbl="node3" presStyleIdx="3" presStyleCnt="10"/>
      <dgm:spPr/>
    </dgm:pt>
    <dgm:pt modelId="{8E2BE5D9-6142-43CB-9E4C-73151C757879}" type="pres">
      <dgm:prSet presAssocID="{2A8701E2-6830-43C4-97FB-5A94274154F5}" presName="hierChild4" presStyleCnt="0"/>
      <dgm:spPr/>
    </dgm:pt>
    <dgm:pt modelId="{E7F45855-55BD-454D-B667-824C5A4F10AE}" type="pres">
      <dgm:prSet presAssocID="{2A8701E2-6830-43C4-97FB-5A94274154F5}" presName="hierChild5" presStyleCnt="0"/>
      <dgm:spPr/>
    </dgm:pt>
    <dgm:pt modelId="{944332EE-58E2-4A99-B30D-5E6FF8C2441D}" type="pres">
      <dgm:prSet presAssocID="{76162961-B479-42A9-B3A2-89D093EFFF7F}" presName="hierChild5" presStyleCnt="0"/>
      <dgm:spPr/>
    </dgm:pt>
    <dgm:pt modelId="{F04B8343-E76E-4F4D-AA8D-6F06FA5C68C3}" type="pres">
      <dgm:prSet presAssocID="{1D3C350E-21D4-4CD0-8290-AD458112697C}" presName="Name37" presStyleLbl="parChTrans1D2" presStyleIdx="1" presStyleCnt="3"/>
      <dgm:spPr/>
    </dgm:pt>
    <dgm:pt modelId="{612D9D84-7C8C-49FE-BEE8-CB57B27C7DCE}" type="pres">
      <dgm:prSet presAssocID="{1854A49F-2B42-4020-80FA-7A133F6944C7}" presName="hierRoot2" presStyleCnt="0">
        <dgm:presLayoutVars>
          <dgm:hierBranch val="init"/>
        </dgm:presLayoutVars>
      </dgm:prSet>
      <dgm:spPr/>
    </dgm:pt>
    <dgm:pt modelId="{4AE423B9-A16C-4DF2-AF24-43AE838074F9}" type="pres">
      <dgm:prSet presAssocID="{1854A49F-2B42-4020-80FA-7A133F6944C7}" presName="rootComposite" presStyleCnt="0"/>
      <dgm:spPr/>
    </dgm:pt>
    <dgm:pt modelId="{9B0AD35F-E922-49A6-AA7C-F2A9430ED9AC}" type="pres">
      <dgm:prSet presAssocID="{1854A49F-2B42-4020-80FA-7A133F6944C7}" presName="rootText" presStyleLbl="node2" presStyleIdx="1" presStyleCnt="3" custScaleX="135725" custScaleY="122440">
        <dgm:presLayoutVars>
          <dgm:chPref val="3"/>
        </dgm:presLayoutVars>
      </dgm:prSet>
      <dgm:spPr/>
    </dgm:pt>
    <dgm:pt modelId="{FE590BAF-3F23-4E95-849F-DEFD65100DCE}" type="pres">
      <dgm:prSet presAssocID="{1854A49F-2B42-4020-80FA-7A133F6944C7}" presName="rootConnector" presStyleLbl="node2" presStyleIdx="1" presStyleCnt="3"/>
      <dgm:spPr/>
    </dgm:pt>
    <dgm:pt modelId="{C49F8DA6-FEC3-4170-85D6-77D9CAD61B32}" type="pres">
      <dgm:prSet presAssocID="{1854A49F-2B42-4020-80FA-7A133F6944C7}" presName="hierChild4" presStyleCnt="0"/>
      <dgm:spPr/>
    </dgm:pt>
    <dgm:pt modelId="{4C30DBBC-7F3E-45C9-831E-F2F20F28563D}" type="pres">
      <dgm:prSet presAssocID="{821F8412-D130-4E11-982C-8FDA465A07A9}" presName="Name37" presStyleLbl="parChTrans1D3" presStyleIdx="4" presStyleCnt="10"/>
      <dgm:spPr/>
    </dgm:pt>
    <dgm:pt modelId="{511B5CAA-F884-4D6D-AE52-255EE302BCD6}" type="pres">
      <dgm:prSet presAssocID="{5C34D455-7444-44BD-992A-FD8ADCFCE481}" presName="hierRoot2" presStyleCnt="0">
        <dgm:presLayoutVars>
          <dgm:hierBranch val="init"/>
        </dgm:presLayoutVars>
      </dgm:prSet>
      <dgm:spPr/>
    </dgm:pt>
    <dgm:pt modelId="{3C1740DB-4397-4D78-8E44-556FC30B0AC1}" type="pres">
      <dgm:prSet presAssocID="{5C34D455-7444-44BD-992A-FD8ADCFCE481}" presName="rootComposite" presStyleCnt="0"/>
      <dgm:spPr/>
    </dgm:pt>
    <dgm:pt modelId="{7A858C38-4A1E-4105-A799-DC376E69ADBF}" type="pres">
      <dgm:prSet presAssocID="{5C34D455-7444-44BD-992A-FD8ADCFCE481}" presName="rootText" presStyleLbl="node3" presStyleIdx="4" presStyleCnt="10" custScaleX="123400" custScaleY="157183">
        <dgm:presLayoutVars>
          <dgm:chPref val="3"/>
        </dgm:presLayoutVars>
      </dgm:prSet>
      <dgm:spPr/>
    </dgm:pt>
    <dgm:pt modelId="{744A2B8A-4B88-43EF-990C-8FACBA3C28CF}" type="pres">
      <dgm:prSet presAssocID="{5C34D455-7444-44BD-992A-FD8ADCFCE481}" presName="rootConnector" presStyleLbl="node3" presStyleIdx="4" presStyleCnt="10"/>
      <dgm:spPr/>
    </dgm:pt>
    <dgm:pt modelId="{70712CC5-386C-44C6-9C08-3B3ABEE498FF}" type="pres">
      <dgm:prSet presAssocID="{5C34D455-7444-44BD-992A-FD8ADCFCE481}" presName="hierChild4" presStyleCnt="0"/>
      <dgm:spPr/>
    </dgm:pt>
    <dgm:pt modelId="{2E8DCF76-5201-43B1-AEAE-B56F936D200A}" type="pres">
      <dgm:prSet presAssocID="{5C34D455-7444-44BD-992A-FD8ADCFCE481}" presName="hierChild5" presStyleCnt="0"/>
      <dgm:spPr/>
    </dgm:pt>
    <dgm:pt modelId="{98A1C971-2CCE-4E04-9180-C5030B6A61DA}" type="pres">
      <dgm:prSet presAssocID="{D6CF0B04-D5A7-40E9-92A4-9F83C70273B9}" presName="Name37" presStyleLbl="parChTrans1D3" presStyleIdx="5" presStyleCnt="10"/>
      <dgm:spPr/>
    </dgm:pt>
    <dgm:pt modelId="{479805B9-96D3-4285-8696-447DA7304E75}" type="pres">
      <dgm:prSet presAssocID="{69B11052-BF30-4535-BD36-EAB42901D274}" presName="hierRoot2" presStyleCnt="0">
        <dgm:presLayoutVars>
          <dgm:hierBranch val="init"/>
        </dgm:presLayoutVars>
      </dgm:prSet>
      <dgm:spPr/>
    </dgm:pt>
    <dgm:pt modelId="{4252AC83-89FD-461A-B956-F00CB110B1DD}" type="pres">
      <dgm:prSet presAssocID="{69B11052-BF30-4535-BD36-EAB42901D274}" presName="rootComposite" presStyleCnt="0"/>
      <dgm:spPr/>
    </dgm:pt>
    <dgm:pt modelId="{4969FEFE-D35E-4A22-B1D5-D35917B195FA}" type="pres">
      <dgm:prSet presAssocID="{69B11052-BF30-4535-BD36-EAB42901D274}" presName="rootText" presStyleLbl="node3" presStyleIdx="5" presStyleCnt="10" custScaleX="107113" custScaleY="134006">
        <dgm:presLayoutVars>
          <dgm:chPref val="3"/>
        </dgm:presLayoutVars>
      </dgm:prSet>
      <dgm:spPr/>
    </dgm:pt>
    <dgm:pt modelId="{68335D09-7ED4-4F00-BDAD-7F9D5F7D367D}" type="pres">
      <dgm:prSet presAssocID="{69B11052-BF30-4535-BD36-EAB42901D274}" presName="rootConnector" presStyleLbl="node3" presStyleIdx="5" presStyleCnt="10"/>
      <dgm:spPr/>
    </dgm:pt>
    <dgm:pt modelId="{1ADEA32F-E867-4FC8-BA1C-9BAC6C534645}" type="pres">
      <dgm:prSet presAssocID="{69B11052-BF30-4535-BD36-EAB42901D274}" presName="hierChild4" presStyleCnt="0"/>
      <dgm:spPr/>
    </dgm:pt>
    <dgm:pt modelId="{BAB23F03-6135-45AC-832C-8D4D97BEF7B8}" type="pres">
      <dgm:prSet presAssocID="{69B11052-BF30-4535-BD36-EAB42901D274}" presName="hierChild5" presStyleCnt="0"/>
      <dgm:spPr/>
    </dgm:pt>
    <dgm:pt modelId="{A09510E2-D575-4AD5-A159-B23BEE7A2F23}" type="pres">
      <dgm:prSet presAssocID="{729D6C23-097E-4664-AAB4-D2BAA5471AFB}" presName="Name37" presStyleLbl="parChTrans1D3" presStyleIdx="6" presStyleCnt="10"/>
      <dgm:spPr/>
    </dgm:pt>
    <dgm:pt modelId="{B815EB07-2838-4E06-9DA0-1D68467AF4D6}" type="pres">
      <dgm:prSet presAssocID="{42F47167-7AF7-4510-99F1-6C84D487EADA}" presName="hierRoot2" presStyleCnt="0">
        <dgm:presLayoutVars>
          <dgm:hierBranch val="init"/>
        </dgm:presLayoutVars>
      </dgm:prSet>
      <dgm:spPr/>
    </dgm:pt>
    <dgm:pt modelId="{6EF3F228-AD9A-42D2-81FA-D70E4F2A648C}" type="pres">
      <dgm:prSet presAssocID="{42F47167-7AF7-4510-99F1-6C84D487EADA}" presName="rootComposite" presStyleCnt="0"/>
      <dgm:spPr/>
    </dgm:pt>
    <dgm:pt modelId="{E5325304-8C2A-46C1-AA64-E167949A7599}" type="pres">
      <dgm:prSet presAssocID="{42F47167-7AF7-4510-99F1-6C84D487EADA}" presName="rootText" presStyleLbl="node3" presStyleIdx="6" presStyleCnt="10" custScaleX="119336">
        <dgm:presLayoutVars>
          <dgm:chPref val="3"/>
        </dgm:presLayoutVars>
      </dgm:prSet>
      <dgm:spPr/>
    </dgm:pt>
    <dgm:pt modelId="{9FD7B747-3B64-477E-94C5-7CC192E2B0D9}" type="pres">
      <dgm:prSet presAssocID="{42F47167-7AF7-4510-99F1-6C84D487EADA}" presName="rootConnector" presStyleLbl="node3" presStyleIdx="6" presStyleCnt="10"/>
      <dgm:spPr/>
    </dgm:pt>
    <dgm:pt modelId="{661C5B2D-EDD2-4277-82F7-80D1469561AC}" type="pres">
      <dgm:prSet presAssocID="{42F47167-7AF7-4510-99F1-6C84D487EADA}" presName="hierChild4" presStyleCnt="0"/>
      <dgm:spPr/>
    </dgm:pt>
    <dgm:pt modelId="{51E50EC0-2963-4A8B-A09A-2FE59C4BD067}" type="pres">
      <dgm:prSet presAssocID="{42F47167-7AF7-4510-99F1-6C84D487EADA}" presName="hierChild5" presStyleCnt="0"/>
      <dgm:spPr/>
    </dgm:pt>
    <dgm:pt modelId="{66FDDC6A-CD30-489D-88B4-7F7B0DBA5998}" type="pres">
      <dgm:prSet presAssocID="{3B05C4F0-DD3A-4D2C-AFD4-D2919AFD7124}" presName="Name37" presStyleLbl="parChTrans1D3" presStyleIdx="7" presStyleCnt="10"/>
      <dgm:spPr/>
    </dgm:pt>
    <dgm:pt modelId="{9989421D-7A5F-4729-9173-BAA3EF95BE71}" type="pres">
      <dgm:prSet presAssocID="{69601AC4-1D54-40BB-A9F1-12894F66694B}" presName="hierRoot2" presStyleCnt="0">
        <dgm:presLayoutVars>
          <dgm:hierBranch val="init"/>
        </dgm:presLayoutVars>
      </dgm:prSet>
      <dgm:spPr/>
    </dgm:pt>
    <dgm:pt modelId="{45CE8788-E6AE-4E43-8EBF-9712328E781D}" type="pres">
      <dgm:prSet presAssocID="{69601AC4-1D54-40BB-A9F1-12894F66694B}" presName="rootComposite" presStyleCnt="0"/>
      <dgm:spPr/>
    </dgm:pt>
    <dgm:pt modelId="{F95900AC-88E3-49D5-AD5B-25D9A5E1740D}" type="pres">
      <dgm:prSet presAssocID="{69601AC4-1D54-40BB-A9F1-12894F66694B}" presName="rootText" presStyleLbl="node3" presStyleIdx="7" presStyleCnt="10" custScaleX="137450">
        <dgm:presLayoutVars>
          <dgm:chPref val="3"/>
        </dgm:presLayoutVars>
      </dgm:prSet>
      <dgm:spPr/>
    </dgm:pt>
    <dgm:pt modelId="{F3560772-A4B5-4B89-9259-0D6B683502B6}" type="pres">
      <dgm:prSet presAssocID="{69601AC4-1D54-40BB-A9F1-12894F66694B}" presName="rootConnector" presStyleLbl="node3" presStyleIdx="7" presStyleCnt="10"/>
      <dgm:spPr/>
    </dgm:pt>
    <dgm:pt modelId="{792559DE-F005-46C3-BA2D-1BEE2A07A951}" type="pres">
      <dgm:prSet presAssocID="{69601AC4-1D54-40BB-A9F1-12894F66694B}" presName="hierChild4" presStyleCnt="0"/>
      <dgm:spPr/>
    </dgm:pt>
    <dgm:pt modelId="{CDE0FD18-793E-4520-BD53-4341C618A9AD}" type="pres">
      <dgm:prSet presAssocID="{69601AC4-1D54-40BB-A9F1-12894F66694B}" presName="hierChild5" presStyleCnt="0"/>
      <dgm:spPr/>
    </dgm:pt>
    <dgm:pt modelId="{36CD0A13-6906-4F51-8BC5-E99E5806C9CC}" type="pres">
      <dgm:prSet presAssocID="{1854A49F-2B42-4020-80FA-7A133F6944C7}" presName="hierChild5" presStyleCnt="0"/>
      <dgm:spPr/>
    </dgm:pt>
    <dgm:pt modelId="{E12AB756-1F56-47B6-B011-7E3D17A119C7}" type="pres">
      <dgm:prSet presAssocID="{AECC5E03-9605-4389-B129-A2B69BAAEB03}" presName="Name37" presStyleLbl="parChTrans1D2" presStyleIdx="2" presStyleCnt="3"/>
      <dgm:spPr/>
    </dgm:pt>
    <dgm:pt modelId="{B60B0E69-4912-4403-9817-EC9E75059AE6}" type="pres">
      <dgm:prSet presAssocID="{2F602E8D-2EC2-4ADC-ABB5-158024041685}" presName="hierRoot2" presStyleCnt="0">
        <dgm:presLayoutVars>
          <dgm:hierBranch val="init"/>
        </dgm:presLayoutVars>
      </dgm:prSet>
      <dgm:spPr/>
    </dgm:pt>
    <dgm:pt modelId="{8AA173A5-AA78-428D-A567-F377091A362A}" type="pres">
      <dgm:prSet presAssocID="{2F602E8D-2EC2-4ADC-ABB5-158024041685}" presName="rootComposite" presStyleCnt="0"/>
      <dgm:spPr/>
    </dgm:pt>
    <dgm:pt modelId="{2230EEBE-238A-470D-947A-F39429544331}" type="pres">
      <dgm:prSet presAssocID="{2F602E8D-2EC2-4ADC-ABB5-158024041685}" presName="rootText" presStyleLbl="node2" presStyleIdx="2" presStyleCnt="3" custScaleX="128780" custScaleY="156320">
        <dgm:presLayoutVars>
          <dgm:chPref val="3"/>
        </dgm:presLayoutVars>
      </dgm:prSet>
      <dgm:spPr/>
    </dgm:pt>
    <dgm:pt modelId="{165FD5DD-2730-4130-A534-F83E9A7EAA56}" type="pres">
      <dgm:prSet presAssocID="{2F602E8D-2EC2-4ADC-ABB5-158024041685}" presName="rootConnector" presStyleLbl="node2" presStyleIdx="2" presStyleCnt="3"/>
      <dgm:spPr/>
    </dgm:pt>
    <dgm:pt modelId="{DD9CD339-AD7C-482E-B418-A6CB4D8AB792}" type="pres">
      <dgm:prSet presAssocID="{2F602E8D-2EC2-4ADC-ABB5-158024041685}" presName="hierChild4" presStyleCnt="0"/>
      <dgm:spPr/>
    </dgm:pt>
    <dgm:pt modelId="{7D2F62C2-50AE-417A-997B-52A56E95D3C2}" type="pres">
      <dgm:prSet presAssocID="{5C45A967-301A-4370-A062-D03E742CB644}" presName="Name37" presStyleLbl="parChTrans1D3" presStyleIdx="8" presStyleCnt="10"/>
      <dgm:spPr/>
    </dgm:pt>
    <dgm:pt modelId="{12C933DA-C208-47C0-AA90-35062E8582C1}" type="pres">
      <dgm:prSet presAssocID="{26796C42-DF08-4059-9C86-A2B8800529FF}" presName="hierRoot2" presStyleCnt="0">
        <dgm:presLayoutVars>
          <dgm:hierBranch val="init"/>
        </dgm:presLayoutVars>
      </dgm:prSet>
      <dgm:spPr/>
    </dgm:pt>
    <dgm:pt modelId="{3EE4B845-B97F-4E9A-BFDA-4FDA8665D1A7}" type="pres">
      <dgm:prSet presAssocID="{26796C42-DF08-4059-9C86-A2B8800529FF}" presName="rootComposite" presStyleCnt="0"/>
      <dgm:spPr/>
    </dgm:pt>
    <dgm:pt modelId="{1C3DA0CA-F232-4A52-A880-8EA18037E166}" type="pres">
      <dgm:prSet presAssocID="{26796C42-DF08-4059-9C86-A2B8800529FF}" presName="rootText" presStyleLbl="node3" presStyleIdx="8" presStyleCnt="10" custScaleX="143338" custScaleY="136322">
        <dgm:presLayoutVars>
          <dgm:chPref val="3"/>
        </dgm:presLayoutVars>
      </dgm:prSet>
      <dgm:spPr/>
    </dgm:pt>
    <dgm:pt modelId="{0E440022-600E-45C2-AADD-B56E83AF1ADF}" type="pres">
      <dgm:prSet presAssocID="{26796C42-DF08-4059-9C86-A2B8800529FF}" presName="rootConnector" presStyleLbl="node3" presStyleIdx="8" presStyleCnt="10"/>
      <dgm:spPr/>
    </dgm:pt>
    <dgm:pt modelId="{3A395237-1805-4D79-AA7E-4F1E41417202}" type="pres">
      <dgm:prSet presAssocID="{26796C42-DF08-4059-9C86-A2B8800529FF}" presName="hierChild4" presStyleCnt="0"/>
      <dgm:spPr/>
    </dgm:pt>
    <dgm:pt modelId="{35EC83EA-273D-4AE6-BAC3-C2625DF72E8E}" type="pres">
      <dgm:prSet presAssocID="{1B3C5657-3D87-4E56-A565-F8EFB08D64AE}" presName="Name37" presStyleLbl="parChTrans1D4" presStyleIdx="0" presStyleCnt="6"/>
      <dgm:spPr/>
    </dgm:pt>
    <dgm:pt modelId="{6040CFA1-781D-4ADB-AC5A-7E2BA74BF1D9}" type="pres">
      <dgm:prSet presAssocID="{37B1E2D7-7FC3-4844-B4BD-8544C995A984}" presName="hierRoot2" presStyleCnt="0">
        <dgm:presLayoutVars>
          <dgm:hierBranch val="init"/>
        </dgm:presLayoutVars>
      </dgm:prSet>
      <dgm:spPr/>
    </dgm:pt>
    <dgm:pt modelId="{C8205D97-2E84-4F9A-8F4C-49EF516BC807}" type="pres">
      <dgm:prSet presAssocID="{37B1E2D7-7FC3-4844-B4BD-8544C995A984}" presName="rootComposite" presStyleCnt="0"/>
      <dgm:spPr/>
    </dgm:pt>
    <dgm:pt modelId="{AF05E906-73F7-4F40-8ACB-02AE182B72DB}" type="pres">
      <dgm:prSet presAssocID="{37B1E2D7-7FC3-4844-B4BD-8544C995A984}" presName="rootText" presStyleLbl="node4" presStyleIdx="0" presStyleCnt="6" custScaleY="239956">
        <dgm:presLayoutVars>
          <dgm:chPref val="3"/>
        </dgm:presLayoutVars>
      </dgm:prSet>
      <dgm:spPr/>
    </dgm:pt>
    <dgm:pt modelId="{5B1D3984-AA0B-41F3-8E9D-C1301E762B79}" type="pres">
      <dgm:prSet presAssocID="{37B1E2D7-7FC3-4844-B4BD-8544C995A984}" presName="rootConnector" presStyleLbl="node4" presStyleIdx="0" presStyleCnt="6"/>
      <dgm:spPr/>
    </dgm:pt>
    <dgm:pt modelId="{6FD0ED63-0876-497F-907D-73CC96EC8804}" type="pres">
      <dgm:prSet presAssocID="{37B1E2D7-7FC3-4844-B4BD-8544C995A984}" presName="hierChild4" presStyleCnt="0"/>
      <dgm:spPr/>
    </dgm:pt>
    <dgm:pt modelId="{B57B3B99-3943-4F15-A0F5-1A2E43E1586A}" type="pres">
      <dgm:prSet presAssocID="{37B1E2D7-7FC3-4844-B4BD-8544C995A984}" presName="hierChild5" presStyleCnt="0"/>
      <dgm:spPr/>
    </dgm:pt>
    <dgm:pt modelId="{3F818D65-5CF2-4B59-9377-8608565A7027}" type="pres">
      <dgm:prSet presAssocID="{504EA818-D411-439F-BE14-A5964B3072FA}" presName="Name37" presStyleLbl="parChTrans1D4" presStyleIdx="1" presStyleCnt="6"/>
      <dgm:spPr/>
    </dgm:pt>
    <dgm:pt modelId="{5ED1F87F-8189-49E7-A76B-A7A1E00C2E03}" type="pres">
      <dgm:prSet presAssocID="{C5989A37-15C2-4684-93F8-5E50AE03ADDC}" presName="hierRoot2" presStyleCnt="0">
        <dgm:presLayoutVars>
          <dgm:hierBranch val="init"/>
        </dgm:presLayoutVars>
      </dgm:prSet>
      <dgm:spPr/>
    </dgm:pt>
    <dgm:pt modelId="{3CE3A442-37FB-40C4-9A14-65ED68912A84}" type="pres">
      <dgm:prSet presAssocID="{C5989A37-15C2-4684-93F8-5E50AE03ADDC}" presName="rootComposite" presStyleCnt="0"/>
      <dgm:spPr/>
    </dgm:pt>
    <dgm:pt modelId="{B6F6DF7A-4016-418F-929D-19288C197684}" type="pres">
      <dgm:prSet presAssocID="{C5989A37-15C2-4684-93F8-5E50AE03ADDC}" presName="rootText" presStyleLbl="node4" presStyleIdx="1" presStyleCnt="6" custScaleY="144395">
        <dgm:presLayoutVars>
          <dgm:chPref val="3"/>
        </dgm:presLayoutVars>
      </dgm:prSet>
      <dgm:spPr/>
    </dgm:pt>
    <dgm:pt modelId="{B3C24227-AF87-414E-BF39-A56C51BA5015}" type="pres">
      <dgm:prSet presAssocID="{C5989A37-15C2-4684-93F8-5E50AE03ADDC}" presName="rootConnector" presStyleLbl="node4" presStyleIdx="1" presStyleCnt="6"/>
      <dgm:spPr/>
    </dgm:pt>
    <dgm:pt modelId="{C070E057-5F30-4390-BA88-510D02B56CF5}" type="pres">
      <dgm:prSet presAssocID="{C5989A37-15C2-4684-93F8-5E50AE03ADDC}" presName="hierChild4" presStyleCnt="0"/>
      <dgm:spPr/>
    </dgm:pt>
    <dgm:pt modelId="{043E6E51-922D-4609-811B-71AEFFB8D165}" type="pres">
      <dgm:prSet presAssocID="{C5989A37-15C2-4684-93F8-5E50AE03ADDC}" presName="hierChild5" presStyleCnt="0"/>
      <dgm:spPr/>
    </dgm:pt>
    <dgm:pt modelId="{B65D3FEB-1793-4469-985A-F927F7C44E73}" type="pres">
      <dgm:prSet presAssocID="{26796C42-DF08-4059-9C86-A2B8800529FF}" presName="hierChild5" presStyleCnt="0"/>
      <dgm:spPr/>
    </dgm:pt>
    <dgm:pt modelId="{80B7DD68-E2A2-432D-900B-21E3FF1FA98E}" type="pres">
      <dgm:prSet presAssocID="{F26F8EE5-F5F9-4800-9D15-0BF2657ECFD0}" presName="Name37" presStyleLbl="parChTrans1D3" presStyleIdx="9" presStyleCnt="10"/>
      <dgm:spPr/>
    </dgm:pt>
    <dgm:pt modelId="{A77D72B3-F2BA-4220-A2EA-94DB4436DFE1}" type="pres">
      <dgm:prSet presAssocID="{2615EC5E-2187-4363-9522-33EA075111FD}" presName="hierRoot2" presStyleCnt="0">
        <dgm:presLayoutVars>
          <dgm:hierBranch val="init"/>
        </dgm:presLayoutVars>
      </dgm:prSet>
      <dgm:spPr/>
    </dgm:pt>
    <dgm:pt modelId="{4B61BAD2-239A-4B3C-B491-4C6F05360108}" type="pres">
      <dgm:prSet presAssocID="{2615EC5E-2187-4363-9522-33EA075111FD}" presName="rootComposite" presStyleCnt="0"/>
      <dgm:spPr/>
    </dgm:pt>
    <dgm:pt modelId="{139CC0E6-CB26-49EC-85AD-6D706DB952A5}" type="pres">
      <dgm:prSet presAssocID="{2615EC5E-2187-4363-9522-33EA075111FD}" presName="rootText" presStyleLbl="node3" presStyleIdx="9" presStyleCnt="10">
        <dgm:presLayoutVars>
          <dgm:chPref val="3"/>
        </dgm:presLayoutVars>
      </dgm:prSet>
      <dgm:spPr/>
    </dgm:pt>
    <dgm:pt modelId="{E138C90D-B052-4337-B8DC-BFE7BD975FC7}" type="pres">
      <dgm:prSet presAssocID="{2615EC5E-2187-4363-9522-33EA075111FD}" presName="rootConnector" presStyleLbl="node3" presStyleIdx="9" presStyleCnt="10"/>
      <dgm:spPr/>
    </dgm:pt>
    <dgm:pt modelId="{164CF5BE-7C87-43C5-AB8D-A048A8FE7B17}" type="pres">
      <dgm:prSet presAssocID="{2615EC5E-2187-4363-9522-33EA075111FD}" presName="hierChild4" presStyleCnt="0"/>
      <dgm:spPr/>
    </dgm:pt>
    <dgm:pt modelId="{EB8970EE-67B1-4D83-9EB5-3F25A1F5EAE0}" type="pres">
      <dgm:prSet presAssocID="{D310E7D6-7A1B-4F65-8019-9E7FC225AE67}" presName="Name37" presStyleLbl="parChTrans1D4" presStyleIdx="2" presStyleCnt="6"/>
      <dgm:spPr/>
    </dgm:pt>
    <dgm:pt modelId="{6765E546-0F80-47D3-B1F4-913E4F254D05}" type="pres">
      <dgm:prSet presAssocID="{0A716C19-B7C9-4440-9848-BBBD68203D18}" presName="hierRoot2" presStyleCnt="0">
        <dgm:presLayoutVars>
          <dgm:hierBranch val="init"/>
        </dgm:presLayoutVars>
      </dgm:prSet>
      <dgm:spPr/>
    </dgm:pt>
    <dgm:pt modelId="{3918F7E6-BEE4-4F58-A9D8-88DF9A85685C}" type="pres">
      <dgm:prSet presAssocID="{0A716C19-B7C9-4440-9848-BBBD68203D18}" presName="rootComposite" presStyleCnt="0"/>
      <dgm:spPr/>
    </dgm:pt>
    <dgm:pt modelId="{F86B4FD5-459D-46B1-B7EC-37D9800EE1B4}" type="pres">
      <dgm:prSet presAssocID="{0A716C19-B7C9-4440-9848-BBBD68203D18}" presName="rootText" presStyleLbl="node4" presStyleIdx="2" presStyleCnt="6">
        <dgm:presLayoutVars>
          <dgm:chPref val="3"/>
        </dgm:presLayoutVars>
      </dgm:prSet>
      <dgm:spPr/>
    </dgm:pt>
    <dgm:pt modelId="{9677532A-61F9-4193-8038-070F0B20E69F}" type="pres">
      <dgm:prSet presAssocID="{0A716C19-B7C9-4440-9848-BBBD68203D18}" presName="rootConnector" presStyleLbl="node4" presStyleIdx="2" presStyleCnt="6"/>
      <dgm:spPr/>
    </dgm:pt>
    <dgm:pt modelId="{288E603A-4818-42DD-A008-6C88D21AAA48}" type="pres">
      <dgm:prSet presAssocID="{0A716C19-B7C9-4440-9848-BBBD68203D18}" presName="hierChild4" presStyleCnt="0"/>
      <dgm:spPr/>
    </dgm:pt>
    <dgm:pt modelId="{26962B96-623E-44E4-99BA-FE2635847841}" type="pres">
      <dgm:prSet presAssocID="{0A716C19-B7C9-4440-9848-BBBD68203D18}" presName="hierChild5" presStyleCnt="0"/>
      <dgm:spPr/>
    </dgm:pt>
    <dgm:pt modelId="{CBCA3381-20AA-43C2-9E77-438697215C60}" type="pres">
      <dgm:prSet presAssocID="{3EEF1DDB-62D2-4057-B451-70E39A48DCA3}" presName="Name37" presStyleLbl="parChTrans1D4" presStyleIdx="3" presStyleCnt="6"/>
      <dgm:spPr/>
    </dgm:pt>
    <dgm:pt modelId="{B2C738FA-8A53-4D58-A5CB-585397121442}" type="pres">
      <dgm:prSet presAssocID="{E53A60EB-DF47-4831-A309-48E23948EBD0}" presName="hierRoot2" presStyleCnt="0">
        <dgm:presLayoutVars>
          <dgm:hierBranch val="init"/>
        </dgm:presLayoutVars>
      </dgm:prSet>
      <dgm:spPr/>
    </dgm:pt>
    <dgm:pt modelId="{8217A04A-8269-4FEE-AB52-A5FAA927CD1C}" type="pres">
      <dgm:prSet presAssocID="{E53A60EB-DF47-4831-A309-48E23948EBD0}" presName="rootComposite" presStyleCnt="0"/>
      <dgm:spPr/>
    </dgm:pt>
    <dgm:pt modelId="{5F4D4AFC-9FC6-48F8-B976-301DEAEDEFB1}" type="pres">
      <dgm:prSet presAssocID="{E53A60EB-DF47-4831-A309-48E23948EBD0}" presName="rootText" presStyleLbl="node4" presStyleIdx="3" presStyleCnt="6" custScaleX="117802" custScaleY="162056">
        <dgm:presLayoutVars>
          <dgm:chPref val="3"/>
        </dgm:presLayoutVars>
      </dgm:prSet>
      <dgm:spPr/>
    </dgm:pt>
    <dgm:pt modelId="{00DFA8B9-C2E3-4A52-90F4-85B912A2EF84}" type="pres">
      <dgm:prSet presAssocID="{E53A60EB-DF47-4831-A309-48E23948EBD0}" presName="rootConnector" presStyleLbl="node4" presStyleIdx="3" presStyleCnt="6"/>
      <dgm:spPr/>
    </dgm:pt>
    <dgm:pt modelId="{5A5CB3A4-5BC2-4D0E-AFE7-1A8A37D4B53C}" type="pres">
      <dgm:prSet presAssocID="{E53A60EB-DF47-4831-A309-48E23948EBD0}" presName="hierChild4" presStyleCnt="0"/>
      <dgm:spPr/>
    </dgm:pt>
    <dgm:pt modelId="{3FE8C202-08EF-4435-8B08-320334F808DF}" type="pres">
      <dgm:prSet presAssocID="{51BF4CBD-BED7-4AC9-B3DD-E7AC1176AAC2}" presName="Name37" presStyleLbl="parChTrans1D4" presStyleIdx="4" presStyleCnt="6"/>
      <dgm:spPr/>
    </dgm:pt>
    <dgm:pt modelId="{8EE5F227-2AA8-40B7-9742-FA4FFA732043}" type="pres">
      <dgm:prSet presAssocID="{355135BD-4103-42E5-B75E-B1CB7F8DDD11}" presName="hierRoot2" presStyleCnt="0">
        <dgm:presLayoutVars>
          <dgm:hierBranch val="init"/>
        </dgm:presLayoutVars>
      </dgm:prSet>
      <dgm:spPr/>
    </dgm:pt>
    <dgm:pt modelId="{73769ED4-1C94-4E6E-A604-12630DCAD6E4}" type="pres">
      <dgm:prSet presAssocID="{355135BD-4103-42E5-B75E-B1CB7F8DDD11}" presName="rootComposite" presStyleCnt="0"/>
      <dgm:spPr/>
    </dgm:pt>
    <dgm:pt modelId="{EE60FEEC-B276-49C9-8A72-4513A56D7F85}" type="pres">
      <dgm:prSet presAssocID="{355135BD-4103-42E5-B75E-B1CB7F8DDD11}" presName="rootText" presStyleLbl="node4" presStyleIdx="4" presStyleCnt="6">
        <dgm:presLayoutVars>
          <dgm:chPref val="3"/>
        </dgm:presLayoutVars>
      </dgm:prSet>
      <dgm:spPr/>
    </dgm:pt>
    <dgm:pt modelId="{D6ED0964-660E-4A9C-B0E8-7E7050357D6F}" type="pres">
      <dgm:prSet presAssocID="{355135BD-4103-42E5-B75E-B1CB7F8DDD11}" presName="rootConnector" presStyleLbl="node4" presStyleIdx="4" presStyleCnt="6"/>
      <dgm:spPr/>
    </dgm:pt>
    <dgm:pt modelId="{3FBA11F5-35A8-4153-9A00-43BB47FE19DB}" type="pres">
      <dgm:prSet presAssocID="{355135BD-4103-42E5-B75E-B1CB7F8DDD11}" presName="hierChild4" presStyleCnt="0"/>
      <dgm:spPr/>
    </dgm:pt>
    <dgm:pt modelId="{8DCC9F03-EEFC-4BE0-81E7-13A1D5E8D3ED}" type="pres">
      <dgm:prSet presAssocID="{355135BD-4103-42E5-B75E-B1CB7F8DDD11}" presName="hierChild5" presStyleCnt="0"/>
      <dgm:spPr/>
    </dgm:pt>
    <dgm:pt modelId="{66798FCD-7F87-467F-9F79-664024DD1EC0}" type="pres">
      <dgm:prSet presAssocID="{988CCC25-E067-4794-B58A-3CB1B4919FA5}" presName="Name37" presStyleLbl="parChTrans1D4" presStyleIdx="5" presStyleCnt="6"/>
      <dgm:spPr/>
    </dgm:pt>
    <dgm:pt modelId="{CD99D50A-2669-4213-9064-73ED27B4C98E}" type="pres">
      <dgm:prSet presAssocID="{FA05CF95-FD73-4C42-9F2B-2AD601B8FE93}" presName="hierRoot2" presStyleCnt="0">
        <dgm:presLayoutVars>
          <dgm:hierBranch val="init"/>
        </dgm:presLayoutVars>
      </dgm:prSet>
      <dgm:spPr/>
    </dgm:pt>
    <dgm:pt modelId="{BBF57041-BCAF-4645-96DD-8D0FB8F89B56}" type="pres">
      <dgm:prSet presAssocID="{FA05CF95-FD73-4C42-9F2B-2AD601B8FE93}" presName="rootComposite" presStyleCnt="0"/>
      <dgm:spPr/>
    </dgm:pt>
    <dgm:pt modelId="{3CE6F023-E05D-4C5C-BA6F-ADF318EA1933}" type="pres">
      <dgm:prSet presAssocID="{FA05CF95-FD73-4C42-9F2B-2AD601B8FE93}" presName="rootText" presStyleLbl="node4" presStyleIdx="5" presStyleCnt="6" custScaleY="194202">
        <dgm:presLayoutVars>
          <dgm:chPref val="3"/>
        </dgm:presLayoutVars>
      </dgm:prSet>
      <dgm:spPr/>
    </dgm:pt>
    <dgm:pt modelId="{23D29407-AFFE-410C-AD4A-B6BA73A67361}" type="pres">
      <dgm:prSet presAssocID="{FA05CF95-FD73-4C42-9F2B-2AD601B8FE93}" presName="rootConnector" presStyleLbl="node4" presStyleIdx="5" presStyleCnt="6"/>
      <dgm:spPr/>
    </dgm:pt>
    <dgm:pt modelId="{3A369B32-2881-442D-A8C4-B35886D7AEC2}" type="pres">
      <dgm:prSet presAssocID="{FA05CF95-FD73-4C42-9F2B-2AD601B8FE93}" presName="hierChild4" presStyleCnt="0"/>
      <dgm:spPr/>
    </dgm:pt>
    <dgm:pt modelId="{F94AA2EE-1258-4670-A17E-5B59B33CDA0C}" type="pres">
      <dgm:prSet presAssocID="{FA05CF95-FD73-4C42-9F2B-2AD601B8FE93}" presName="hierChild5" presStyleCnt="0"/>
      <dgm:spPr/>
    </dgm:pt>
    <dgm:pt modelId="{777566E6-1B54-4FA6-9F39-F5DB8A433030}" type="pres">
      <dgm:prSet presAssocID="{E53A60EB-DF47-4831-A309-48E23948EBD0}" presName="hierChild5" presStyleCnt="0"/>
      <dgm:spPr/>
    </dgm:pt>
    <dgm:pt modelId="{55838C02-7022-4113-A84B-202D9CFFD415}" type="pres">
      <dgm:prSet presAssocID="{2615EC5E-2187-4363-9522-33EA075111FD}" presName="hierChild5" presStyleCnt="0"/>
      <dgm:spPr/>
    </dgm:pt>
    <dgm:pt modelId="{FD63D8F0-5E4E-41A3-8B6A-95EAC1DE0B15}" type="pres">
      <dgm:prSet presAssocID="{2F602E8D-2EC2-4ADC-ABB5-158024041685}" presName="hierChild5" presStyleCnt="0"/>
      <dgm:spPr/>
    </dgm:pt>
    <dgm:pt modelId="{A30BE0E4-048F-4351-BD99-F0E441AEC539}" type="pres">
      <dgm:prSet presAssocID="{38B93ED2-A319-468A-B88A-8326063F2BFD}" presName="hierChild3" presStyleCnt="0"/>
      <dgm:spPr/>
    </dgm:pt>
  </dgm:ptLst>
  <dgm:cxnLst>
    <dgm:cxn modelId="{46FF2A01-C4B3-40F6-A77F-99BDDFDCE471}" srcId="{76162961-B479-42A9-B3A2-89D093EFFF7F}" destId="{0C0EDC4A-7C58-4895-8C77-058CFA38B214}" srcOrd="1" destOrd="0" parTransId="{1423A497-CF6C-44B6-B8FD-7B4F40EB4F2C}" sibTransId="{7091804E-36C3-402B-A0FE-834AB5E0F266}"/>
    <dgm:cxn modelId="{591AD002-2AC4-4D3C-9E24-2F8CF766A08A}" type="presOf" srcId="{42F47167-7AF7-4510-99F1-6C84D487EADA}" destId="{9FD7B747-3B64-477E-94C5-7CC192E2B0D9}" srcOrd="1" destOrd="0" presId="urn:microsoft.com/office/officeart/2005/8/layout/orgChart1"/>
    <dgm:cxn modelId="{AFDC6503-AF0B-4394-AE99-AE898BBDC448}" srcId="{2F602E8D-2EC2-4ADC-ABB5-158024041685}" destId="{2615EC5E-2187-4363-9522-33EA075111FD}" srcOrd="1" destOrd="0" parTransId="{F26F8EE5-F5F9-4800-9D15-0BF2657ECFD0}" sibTransId="{53844D06-0F08-4346-832F-99313318939A}"/>
    <dgm:cxn modelId="{AFFF8803-F657-40BC-A597-D3DC9D7E4F7E}" type="presOf" srcId="{988CCC25-E067-4794-B58A-3CB1B4919FA5}" destId="{66798FCD-7F87-467F-9F79-664024DD1EC0}" srcOrd="0" destOrd="0" presId="urn:microsoft.com/office/officeart/2005/8/layout/orgChart1"/>
    <dgm:cxn modelId="{3D0D1906-8F81-42C3-9B42-011854900A0B}" type="presOf" srcId="{2615EC5E-2187-4363-9522-33EA075111FD}" destId="{E138C90D-B052-4337-B8DC-BFE7BD975FC7}" srcOrd="1" destOrd="0" presId="urn:microsoft.com/office/officeart/2005/8/layout/orgChart1"/>
    <dgm:cxn modelId="{60B77D07-1617-4D6A-82DE-639E127041DA}" type="presOf" srcId="{76162961-B479-42A9-B3A2-89D093EFFF7F}" destId="{B75AE3EF-92C7-4481-9DBE-44C9979727CD}" srcOrd="1" destOrd="0" presId="urn:microsoft.com/office/officeart/2005/8/layout/orgChart1"/>
    <dgm:cxn modelId="{0F29AE0A-7956-4C00-B4EC-F045CB0A13B7}" type="presOf" srcId="{37B1E2D7-7FC3-4844-B4BD-8544C995A984}" destId="{AF05E906-73F7-4F40-8ACB-02AE182B72DB}" srcOrd="0" destOrd="0" presId="urn:microsoft.com/office/officeart/2005/8/layout/orgChart1"/>
    <dgm:cxn modelId="{90880311-3F8C-4F72-BBA1-C15743331EB6}" srcId="{1854A49F-2B42-4020-80FA-7A133F6944C7}" destId="{69601AC4-1D54-40BB-A9F1-12894F66694B}" srcOrd="3" destOrd="0" parTransId="{3B05C4F0-DD3A-4D2C-AFD4-D2919AFD7124}" sibTransId="{41CF96C7-7A83-4A9E-BE0E-C5F063B569E1}"/>
    <dgm:cxn modelId="{89D16314-B31B-4383-ABE0-1F3806E9137C}" type="presOf" srcId="{ED373A7A-4864-4FF0-A079-B0BD39E9B51E}" destId="{60F695C8-999A-4C0D-BCC8-4F98281AA79B}" srcOrd="0" destOrd="0" presId="urn:microsoft.com/office/officeart/2005/8/layout/orgChart1"/>
    <dgm:cxn modelId="{1E288E1C-20E6-4493-8057-2854623247BF}" type="presOf" srcId="{5C34D455-7444-44BD-992A-FD8ADCFCE481}" destId="{7A858C38-4A1E-4105-A799-DC376E69ADBF}" srcOrd="0" destOrd="0" presId="urn:microsoft.com/office/officeart/2005/8/layout/orgChart1"/>
    <dgm:cxn modelId="{F9E83021-B2BD-48FF-8E7A-337334A10B8A}" type="presOf" srcId="{42F47167-7AF7-4510-99F1-6C84D487EADA}" destId="{E5325304-8C2A-46C1-AA64-E167949A7599}" srcOrd="0" destOrd="0" presId="urn:microsoft.com/office/officeart/2005/8/layout/orgChart1"/>
    <dgm:cxn modelId="{7D852F23-524A-4087-AE06-CC6211CECC62}" type="presOf" srcId="{0C0EDC4A-7C58-4895-8C77-058CFA38B214}" destId="{16E32245-FB54-4A2F-98BA-B43DC3618248}" srcOrd="1" destOrd="0" presId="urn:microsoft.com/office/officeart/2005/8/layout/orgChart1"/>
    <dgm:cxn modelId="{C13FC82C-A1F1-4925-BABD-C631E2C99F2C}" type="presOf" srcId="{2A8701E2-6830-43C4-97FB-5A94274154F5}" destId="{9809AFEC-F9F2-4D1F-9490-D6D848A43F25}" srcOrd="0" destOrd="0" presId="urn:microsoft.com/office/officeart/2005/8/layout/orgChart1"/>
    <dgm:cxn modelId="{782F6E31-3A40-41A5-9D12-6E33F629477D}" type="presOf" srcId="{821F8412-D130-4E11-982C-8FDA465A07A9}" destId="{4C30DBBC-7F3E-45C9-831E-F2F20F28563D}" srcOrd="0" destOrd="0" presId="urn:microsoft.com/office/officeart/2005/8/layout/orgChart1"/>
    <dgm:cxn modelId="{B79D2232-EADB-4539-9934-F0E296ED1863}" srcId="{76162961-B479-42A9-B3A2-89D093EFFF7F}" destId="{EBB9CEE6-E9F8-43F2-865B-6CC263A9FA03}" srcOrd="2" destOrd="0" parTransId="{ED373A7A-4864-4FF0-A079-B0BD39E9B51E}" sibTransId="{8D8CF116-5B30-4ADA-93E6-0B37BB2295D9}"/>
    <dgm:cxn modelId="{9695B834-9128-4D5C-9FD6-253DC21B8609}" srcId="{26796C42-DF08-4059-9C86-A2B8800529FF}" destId="{37B1E2D7-7FC3-4844-B4BD-8544C995A984}" srcOrd="0" destOrd="0" parTransId="{1B3C5657-3D87-4E56-A565-F8EFB08D64AE}" sibTransId="{B8C908EF-DC97-4AA8-A3CD-0A36DC7A6886}"/>
    <dgm:cxn modelId="{8FA01139-D902-4242-8F11-3A1B7D9AC653}" type="presOf" srcId="{766EEA7D-332F-4852-BDB0-84B30B93FD83}" destId="{B27D3191-A4E6-41CC-ADDD-BF9232649150}" srcOrd="0" destOrd="0" presId="urn:microsoft.com/office/officeart/2005/8/layout/orgChart1"/>
    <dgm:cxn modelId="{384DBD40-2DDC-459C-85E0-A3FCB668C1EF}" type="presOf" srcId="{0A716C19-B7C9-4440-9848-BBBD68203D18}" destId="{F86B4FD5-459D-46B1-B7EC-37D9800EE1B4}" srcOrd="0" destOrd="0" presId="urn:microsoft.com/office/officeart/2005/8/layout/orgChart1"/>
    <dgm:cxn modelId="{251A915C-D8BD-4C98-836E-1AC4B87E0CBD}" type="presOf" srcId="{60AA2A0A-1342-48CF-A828-E11E672EFD54}" destId="{719632A4-F981-4171-8034-D2BF0D2E51EA}" srcOrd="0" destOrd="0" presId="urn:microsoft.com/office/officeart/2005/8/layout/orgChart1"/>
    <dgm:cxn modelId="{DDEA395D-80C7-4908-9719-7B6328F84C86}" type="presOf" srcId="{0A716C19-B7C9-4440-9848-BBBD68203D18}" destId="{9677532A-61F9-4193-8038-070F0B20E69F}" srcOrd="1" destOrd="0" presId="urn:microsoft.com/office/officeart/2005/8/layout/orgChart1"/>
    <dgm:cxn modelId="{D9FAA45E-CCB0-4DA6-B057-8EC6E79C4403}" srcId="{2157D1DF-C0E0-45A1-A991-77EACA97B025}" destId="{38B93ED2-A319-468A-B88A-8326063F2BFD}" srcOrd="0" destOrd="0" parTransId="{6B6654D7-5787-4744-81C5-718A6ACF259A}" sibTransId="{584187B2-B32B-4530-87C3-8F46812D0DD6}"/>
    <dgm:cxn modelId="{4D57CF60-7465-4C83-940A-5F21298B37D5}" type="presOf" srcId="{729D6C23-097E-4664-AAB4-D2BAA5471AFB}" destId="{A09510E2-D575-4AD5-A159-B23BEE7A2F23}" srcOrd="0" destOrd="0" presId="urn:microsoft.com/office/officeart/2005/8/layout/orgChart1"/>
    <dgm:cxn modelId="{FE5E6843-EA7C-46E8-B8E4-00C3A5F38AA5}" type="presOf" srcId="{0C0EDC4A-7C58-4895-8C77-058CFA38B214}" destId="{11BDC718-7ED7-4D55-A7EB-AB4FD1AA61E9}" srcOrd="0" destOrd="0" presId="urn:microsoft.com/office/officeart/2005/8/layout/orgChart1"/>
    <dgm:cxn modelId="{5A945943-7C12-4ABA-953B-0EE3177DB91B}" type="presOf" srcId="{37B1E2D7-7FC3-4844-B4BD-8544C995A984}" destId="{5B1D3984-AA0B-41F3-8E9D-C1301E762B79}" srcOrd="1" destOrd="0" presId="urn:microsoft.com/office/officeart/2005/8/layout/orgChart1"/>
    <dgm:cxn modelId="{46662264-EB3F-4FF0-89D0-ADF83754799F}" type="presOf" srcId="{5C34D455-7444-44BD-992A-FD8ADCFCE481}" destId="{744A2B8A-4B88-43EF-990C-8FACBA3C28CF}" srcOrd="1" destOrd="0" presId="urn:microsoft.com/office/officeart/2005/8/layout/orgChart1"/>
    <dgm:cxn modelId="{12B0A644-726C-4741-B331-523EB9829F48}" type="presOf" srcId="{C5989A37-15C2-4684-93F8-5E50AE03ADDC}" destId="{B6F6DF7A-4016-418F-929D-19288C197684}" srcOrd="0" destOrd="0" presId="urn:microsoft.com/office/officeart/2005/8/layout/orgChart1"/>
    <dgm:cxn modelId="{F14A804D-0E4D-4B1C-9792-2DE255B472AA}" type="presOf" srcId="{69B11052-BF30-4535-BD36-EAB42901D274}" destId="{4969FEFE-D35E-4A22-B1D5-D35917B195FA}" srcOrd="0" destOrd="0" presId="urn:microsoft.com/office/officeart/2005/8/layout/orgChart1"/>
    <dgm:cxn modelId="{953DA66F-E0BB-4A17-92CA-8A955B9EFFD1}" type="presOf" srcId="{1854A49F-2B42-4020-80FA-7A133F6944C7}" destId="{FE590BAF-3F23-4E95-849F-DEFD65100DCE}" srcOrd="1" destOrd="0" presId="urn:microsoft.com/office/officeart/2005/8/layout/orgChart1"/>
    <dgm:cxn modelId="{AAADD271-AAE0-4213-BCFE-302FB5BEFDAD}" type="presOf" srcId="{AECC5E03-9605-4389-B129-A2B69BAAEB03}" destId="{E12AB756-1F56-47B6-B011-7E3D17A119C7}" srcOrd="0" destOrd="0" presId="urn:microsoft.com/office/officeart/2005/8/layout/orgChart1"/>
    <dgm:cxn modelId="{7D27D072-D129-47BC-9EFD-0D6FA4A1E56A}" type="presOf" srcId="{2A8701E2-6830-43C4-97FB-5A94274154F5}" destId="{6EBFD9DA-E6F9-40CA-8C53-8D00BCDE251F}" srcOrd="1" destOrd="0" presId="urn:microsoft.com/office/officeart/2005/8/layout/orgChart1"/>
    <dgm:cxn modelId="{9AC5F272-ABF8-4F54-9860-E3F8152EA4C3}" type="presOf" srcId="{2615EC5E-2187-4363-9522-33EA075111FD}" destId="{139CC0E6-CB26-49EC-85AD-6D706DB952A5}" srcOrd="0" destOrd="0" presId="urn:microsoft.com/office/officeart/2005/8/layout/orgChart1"/>
    <dgm:cxn modelId="{B26F1B54-AD4C-4905-81FC-7015F92004B8}" type="presOf" srcId="{69601AC4-1D54-40BB-A9F1-12894F66694B}" destId="{F95900AC-88E3-49D5-AD5B-25D9A5E1740D}" srcOrd="0" destOrd="0" presId="urn:microsoft.com/office/officeart/2005/8/layout/orgChart1"/>
    <dgm:cxn modelId="{8F20EB75-C6AE-46C1-8E52-EAAC8773C4B9}" type="presOf" srcId="{2F602E8D-2EC2-4ADC-ABB5-158024041685}" destId="{165FD5DD-2730-4130-A534-F83E9A7EAA56}" srcOrd="1" destOrd="0" presId="urn:microsoft.com/office/officeart/2005/8/layout/orgChart1"/>
    <dgm:cxn modelId="{9B5F4557-18A7-4736-BD7A-44D11EEBB827}" srcId="{26796C42-DF08-4059-9C86-A2B8800529FF}" destId="{C5989A37-15C2-4684-93F8-5E50AE03ADDC}" srcOrd="1" destOrd="0" parTransId="{504EA818-D411-439F-BE14-A5964B3072FA}" sibTransId="{73EB866A-3EFA-417B-97D4-9DFCD6811B3E}"/>
    <dgm:cxn modelId="{1E3FDC59-3C89-43B6-8337-8D7E35B26839}" srcId="{76162961-B479-42A9-B3A2-89D093EFFF7F}" destId="{7B900F96-E043-449E-8C16-C7FF699A8816}" srcOrd="0" destOrd="0" parTransId="{766EEA7D-332F-4852-BDB0-84B30B93FD83}" sibTransId="{53A35181-89F0-42FB-A108-6D9D89B1B71B}"/>
    <dgm:cxn modelId="{41F6E179-3907-4172-A4A0-559E5DF74BAA}" srcId="{2615EC5E-2187-4363-9522-33EA075111FD}" destId="{0A716C19-B7C9-4440-9848-BBBD68203D18}" srcOrd="0" destOrd="0" parTransId="{D310E7D6-7A1B-4F65-8019-9E7FC225AE67}" sibTransId="{F56AF8E5-D911-4563-959D-E7E5B4A508BB}"/>
    <dgm:cxn modelId="{94ACCC7D-0F10-4F27-95A5-FE16E28A1F11}" type="presOf" srcId="{76162961-B479-42A9-B3A2-89D093EFFF7F}" destId="{693FC464-0C85-45E0-99FA-41820ADC6E51}" srcOrd="0" destOrd="0" presId="urn:microsoft.com/office/officeart/2005/8/layout/orgChart1"/>
    <dgm:cxn modelId="{4182297F-5BB4-4BD7-8AE6-5E55F77A1CCE}" type="presOf" srcId="{2F602E8D-2EC2-4ADC-ABB5-158024041685}" destId="{2230EEBE-238A-470D-947A-F39429544331}" srcOrd="0" destOrd="0" presId="urn:microsoft.com/office/officeart/2005/8/layout/orgChart1"/>
    <dgm:cxn modelId="{FEEB8A80-09A7-4321-8F57-2FA27B0615DA}" type="presOf" srcId="{504EA818-D411-439F-BE14-A5964B3072FA}" destId="{3F818D65-5CF2-4B59-9377-8608565A7027}" srcOrd="0" destOrd="0" presId="urn:microsoft.com/office/officeart/2005/8/layout/orgChart1"/>
    <dgm:cxn modelId="{0DD68E82-EAA2-4691-86EE-E7A9703A4A15}" type="presOf" srcId="{1B3C5657-3D87-4E56-A565-F8EFB08D64AE}" destId="{35EC83EA-273D-4AE6-BAC3-C2625DF72E8E}" srcOrd="0" destOrd="0" presId="urn:microsoft.com/office/officeart/2005/8/layout/orgChart1"/>
    <dgm:cxn modelId="{052C2B88-C84E-4F99-84C0-F576CA2D0D6E}" type="presOf" srcId="{E53A60EB-DF47-4831-A309-48E23948EBD0}" destId="{5F4D4AFC-9FC6-48F8-B976-301DEAEDEFB1}" srcOrd="0" destOrd="0" presId="urn:microsoft.com/office/officeart/2005/8/layout/orgChart1"/>
    <dgm:cxn modelId="{C284A688-0E48-48B9-823F-36257557D6E1}" type="presOf" srcId="{EBB9CEE6-E9F8-43F2-865B-6CC263A9FA03}" destId="{BFDAD7C5-EDF8-401A-A4EC-D09EC8F520E5}" srcOrd="0" destOrd="0" presId="urn:microsoft.com/office/officeart/2005/8/layout/orgChart1"/>
    <dgm:cxn modelId="{8F8D2B8B-AE44-46C5-8A8D-46DACE5755F9}" type="presOf" srcId="{D310E7D6-7A1B-4F65-8019-9E7FC225AE67}" destId="{EB8970EE-67B1-4D83-9EB5-3F25A1F5EAE0}" srcOrd="0" destOrd="0" presId="urn:microsoft.com/office/officeart/2005/8/layout/orgChart1"/>
    <dgm:cxn modelId="{2594388B-5F59-4D34-AACE-4003C7ABCA74}" type="presOf" srcId="{38B93ED2-A319-468A-B88A-8326063F2BFD}" destId="{90B30B52-6AAB-478E-A9C3-885947B5C84A}" srcOrd="0" destOrd="0" presId="urn:microsoft.com/office/officeart/2005/8/layout/orgChart1"/>
    <dgm:cxn modelId="{79665392-0437-4351-9ADA-4AC8784C2A1A}" srcId="{38B93ED2-A319-468A-B88A-8326063F2BFD}" destId="{76162961-B479-42A9-B3A2-89D093EFFF7F}" srcOrd="0" destOrd="0" parTransId="{60AA2A0A-1342-48CF-A828-E11E672EFD54}" sibTransId="{5578BD91-89D9-42FA-B4B3-26485F3FF0B8}"/>
    <dgm:cxn modelId="{18732F9F-052B-4C4C-8AFB-0EE631467B34}" type="presOf" srcId="{3EEF1DDB-62D2-4057-B451-70E39A48DCA3}" destId="{CBCA3381-20AA-43C2-9E77-438697215C60}" srcOrd="0" destOrd="0" presId="urn:microsoft.com/office/officeart/2005/8/layout/orgChart1"/>
    <dgm:cxn modelId="{680DBA9F-F693-4101-AB17-9BE9E200BD1E}" type="presOf" srcId="{355135BD-4103-42E5-B75E-B1CB7F8DDD11}" destId="{EE60FEEC-B276-49C9-8A72-4513A56D7F85}" srcOrd="0" destOrd="0" presId="urn:microsoft.com/office/officeart/2005/8/layout/orgChart1"/>
    <dgm:cxn modelId="{41D3E9A1-D28F-44DE-9678-A6FA61E33A3C}" srcId="{1854A49F-2B42-4020-80FA-7A133F6944C7}" destId="{42F47167-7AF7-4510-99F1-6C84D487EADA}" srcOrd="2" destOrd="0" parTransId="{729D6C23-097E-4664-AAB4-D2BAA5471AFB}" sibTransId="{44618C19-E205-47B3-B186-740F2C94C44A}"/>
    <dgm:cxn modelId="{9D8A4DA5-59A3-4DB4-8A9D-7D93568B5709}" srcId="{38B93ED2-A319-468A-B88A-8326063F2BFD}" destId="{1854A49F-2B42-4020-80FA-7A133F6944C7}" srcOrd="1" destOrd="0" parTransId="{1D3C350E-21D4-4CD0-8290-AD458112697C}" sibTransId="{CE4E03BB-AD2E-45EF-9745-DCD253C09ACC}"/>
    <dgm:cxn modelId="{515400A9-641B-4663-A942-D575A6930B06}" type="presOf" srcId="{69B11052-BF30-4535-BD36-EAB42901D274}" destId="{68335D09-7ED4-4F00-BDAD-7F9D5F7D367D}" srcOrd="1" destOrd="0" presId="urn:microsoft.com/office/officeart/2005/8/layout/orgChart1"/>
    <dgm:cxn modelId="{5D9625A9-BA8A-43F6-BE47-ECB4B026EE9C}" srcId="{38B93ED2-A319-468A-B88A-8326063F2BFD}" destId="{2F602E8D-2EC2-4ADC-ABB5-158024041685}" srcOrd="2" destOrd="0" parTransId="{AECC5E03-9605-4389-B129-A2B69BAAEB03}" sibTransId="{4CA7F4D4-BC18-435A-8909-8E8838C581D3}"/>
    <dgm:cxn modelId="{CD39B2A9-D93E-4E46-AE31-F3F03B7B61D2}" type="presOf" srcId="{51BF4CBD-BED7-4AC9-B3DD-E7AC1176AAC2}" destId="{3FE8C202-08EF-4435-8B08-320334F808DF}" srcOrd="0" destOrd="0" presId="urn:microsoft.com/office/officeart/2005/8/layout/orgChart1"/>
    <dgm:cxn modelId="{404809AB-876E-4ED0-90DD-0D93D9C29AE9}" type="presOf" srcId="{F26F8EE5-F5F9-4800-9D15-0BF2657ECFD0}" destId="{80B7DD68-E2A2-432D-900B-21E3FF1FA98E}" srcOrd="0" destOrd="0" presId="urn:microsoft.com/office/officeart/2005/8/layout/orgChart1"/>
    <dgm:cxn modelId="{0AD74FAC-D894-4250-8C89-A175FF3BBFFB}" type="presOf" srcId="{1423A497-CF6C-44B6-B8FD-7B4F40EB4F2C}" destId="{4FA73570-F659-4C36-A8EF-9812612A6CE3}" srcOrd="0" destOrd="0" presId="urn:microsoft.com/office/officeart/2005/8/layout/orgChart1"/>
    <dgm:cxn modelId="{3BDD22AF-BAD3-45AD-ABAA-98D214D29614}" srcId="{1854A49F-2B42-4020-80FA-7A133F6944C7}" destId="{5C34D455-7444-44BD-992A-FD8ADCFCE481}" srcOrd="0" destOrd="0" parTransId="{821F8412-D130-4E11-982C-8FDA465A07A9}" sibTransId="{848AE927-7366-4E06-BB18-B8BA0BAD427F}"/>
    <dgm:cxn modelId="{90C85BAF-9571-4D80-97C2-8BF63C2BCC24}" type="presOf" srcId="{FA05CF95-FD73-4C42-9F2B-2AD601B8FE93}" destId="{23D29407-AFFE-410C-AD4A-B6BA73A67361}" srcOrd="1" destOrd="0" presId="urn:microsoft.com/office/officeart/2005/8/layout/orgChart1"/>
    <dgm:cxn modelId="{1BD162BA-3FD9-4496-BDB0-CD7B9324C888}" srcId="{E53A60EB-DF47-4831-A309-48E23948EBD0}" destId="{FA05CF95-FD73-4C42-9F2B-2AD601B8FE93}" srcOrd="1" destOrd="0" parTransId="{988CCC25-E067-4794-B58A-3CB1B4919FA5}" sibTransId="{E01406C1-707E-495D-8A9C-64D7AE4178B6}"/>
    <dgm:cxn modelId="{5C8DA1BD-4B21-4F62-83AA-2D32D18E3B43}" type="presOf" srcId="{3B05C4F0-DD3A-4D2C-AFD4-D2919AFD7124}" destId="{66FDDC6A-CD30-489D-88B4-7F7B0DBA5998}" srcOrd="0" destOrd="0" presId="urn:microsoft.com/office/officeart/2005/8/layout/orgChart1"/>
    <dgm:cxn modelId="{9A6C4EC4-5F5C-4EC6-9DF2-3AE12B4DAD2A}" type="presOf" srcId="{E53A60EB-DF47-4831-A309-48E23948EBD0}" destId="{00DFA8B9-C2E3-4A52-90F4-85B912A2EF84}" srcOrd="1" destOrd="0" presId="urn:microsoft.com/office/officeart/2005/8/layout/orgChart1"/>
    <dgm:cxn modelId="{B883E1C4-4450-46E5-897D-70FCC52E3C18}" type="presOf" srcId="{7B900F96-E043-449E-8C16-C7FF699A8816}" destId="{59C53DD8-9D1F-47B3-9B84-37D986253DDD}" srcOrd="1" destOrd="0" presId="urn:microsoft.com/office/officeart/2005/8/layout/orgChart1"/>
    <dgm:cxn modelId="{1EB745C6-2771-4BB5-8169-4B4B63232225}" type="presOf" srcId="{69601AC4-1D54-40BB-A9F1-12894F66694B}" destId="{F3560772-A4B5-4B89-9259-0D6B683502B6}" srcOrd="1" destOrd="0" presId="urn:microsoft.com/office/officeart/2005/8/layout/orgChart1"/>
    <dgm:cxn modelId="{6B314ACB-E207-4185-BD57-8BD3155AE485}" type="presOf" srcId="{38B93ED2-A319-468A-B88A-8326063F2BFD}" destId="{AB2894AE-4042-4898-8A19-A4C122308928}" srcOrd="1" destOrd="0" presId="urn:microsoft.com/office/officeart/2005/8/layout/orgChart1"/>
    <dgm:cxn modelId="{7A54DDCB-463A-4647-B814-7B1BBFE2DC14}" type="presOf" srcId="{26796C42-DF08-4059-9C86-A2B8800529FF}" destId="{0E440022-600E-45C2-AADD-B56E83AF1ADF}" srcOrd="1" destOrd="0" presId="urn:microsoft.com/office/officeart/2005/8/layout/orgChart1"/>
    <dgm:cxn modelId="{D713E1D2-6CF0-46A7-B46D-1462802D90D2}" srcId="{E53A60EB-DF47-4831-A309-48E23948EBD0}" destId="{355135BD-4103-42E5-B75E-B1CB7F8DDD11}" srcOrd="0" destOrd="0" parTransId="{51BF4CBD-BED7-4AC9-B3DD-E7AC1176AAC2}" sibTransId="{E3BBAFCB-C502-406D-AFA3-6D7C265A00D0}"/>
    <dgm:cxn modelId="{79889DD3-8250-4FFD-93FD-FC32198A2D46}" srcId="{1854A49F-2B42-4020-80FA-7A133F6944C7}" destId="{69B11052-BF30-4535-BD36-EAB42901D274}" srcOrd="1" destOrd="0" parTransId="{D6CF0B04-D5A7-40E9-92A4-9F83C70273B9}" sibTransId="{9418F25A-0CA3-48C8-8EF7-DE6A39A615DC}"/>
    <dgm:cxn modelId="{252D4DD7-73D4-4117-98DE-E4F5C56D3589}" type="presOf" srcId="{26796C42-DF08-4059-9C86-A2B8800529FF}" destId="{1C3DA0CA-F232-4A52-A880-8EA18037E166}" srcOrd="0" destOrd="0" presId="urn:microsoft.com/office/officeart/2005/8/layout/orgChart1"/>
    <dgm:cxn modelId="{B00A30D8-0045-494E-84F7-C7C445AEA65D}" type="presOf" srcId="{EBB9CEE6-E9F8-43F2-865B-6CC263A9FA03}" destId="{1DCA6BE6-3427-4054-AF4D-DFAAA66760AF}" srcOrd="1" destOrd="0" presId="urn:microsoft.com/office/officeart/2005/8/layout/orgChart1"/>
    <dgm:cxn modelId="{04D0AED8-B6BD-45ED-A449-7A1BAE3657C1}" type="presOf" srcId="{1854A49F-2B42-4020-80FA-7A133F6944C7}" destId="{9B0AD35F-E922-49A6-AA7C-F2A9430ED9AC}" srcOrd="0" destOrd="0" presId="urn:microsoft.com/office/officeart/2005/8/layout/orgChart1"/>
    <dgm:cxn modelId="{55CC6BDD-E563-4998-96D6-C0A8C0167DB3}" type="presOf" srcId="{FA05CF95-FD73-4C42-9F2B-2AD601B8FE93}" destId="{3CE6F023-E05D-4C5C-BA6F-ADF318EA1933}" srcOrd="0" destOrd="0" presId="urn:microsoft.com/office/officeart/2005/8/layout/orgChart1"/>
    <dgm:cxn modelId="{FE6C85DD-9BD5-48F1-8B9A-755440FF9308}" srcId="{2F602E8D-2EC2-4ADC-ABB5-158024041685}" destId="{26796C42-DF08-4059-9C86-A2B8800529FF}" srcOrd="0" destOrd="0" parTransId="{5C45A967-301A-4370-A062-D03E742CB644}" sibTransId="{69664E5B-952B-42BF-A8B8-EEB0739C2A49}"/>
    <dgm:cxn modelId="{FA1DADDF-25AC-4340-B943-6BD921752466}" type="presOf" srcId="{C5989A37-15C2-4684-93F8-5E50AE03ADDC}" destId="{B3C24227-AF87-414E-BF39-A56C51BA5015}" srcOrd="1" destOrd="0" presId="urn:microsoft.com/office/officeart/2005/8/layout/orgChart1"/>
    <dgm:cxn modelId="{FE6999E0-38EF-4F68-9F0F-7DFE8168F608}" type="presOf" srcId="{1D3C350E-21D4-4CD0-8290-AD458112697C}" destId="{F04B8343-E76E-4F4D-AA8D-6F06FA5C68C3}" srcOrd="0" destOrd="0" presId="urn:microsoft.com/office/officeart/2005/8/layout/orgChart1"/>
    <dgm:cxn modelId="{D39CF1E0-D333-4BA4-AFDB-0462813B002C}" type="presOf" srcId="{7B900F96-E043-449E-8C16-C7FF699A8816}" destId="{87C3F3B1-EDF2-4075-BB8A-6BA3A27F15C1}" srcOrd="0" destOrd="0" presId="urn:microsoft.com/office/officeart/2005/8/layout/orgChart1"/>
    <dgm:cxn modelId="{C1982EE4-7693-4366-B67A-F8FB08E96AE1}" type="presOf" srcId="{2157D1DF-C0E0-45A1-A991-77EACA97B025}" destId="{10ADD3BC-A8BB-4785-9BC6-BFF0FEB4C751}" srcOrd="0" destOrd="0" presId="urn:microsoft.com/office/officeart/2005/8/layout/orgChart1"/>
    <dgm:cxn modelId="{C89EB5E6-8200-4C2B-B13B-28E5091245DD}" type="presOf" srcId="{355135BD-4103-42E5-B75E-B1CB7F8DDD11}" destId="{D6ED0964-660E-4A9C-B0E8-7E7050357D6F}" srcOrd="1" destOrd="0" presId="urn:microsoft.com/office/officeart/2005/8/layout/orgChart1"/>
    <dgm:cxn modelId="{3EAC19E7-F683-4AFF-AAFE-9B224995B089}" type="presOf" srcId="{33B5E719-0895-4E94-97FE-A3213CE02FF4}" destId="{F0535D82-D64D-4C5E-9D24-83CDE25660A7}" srcOrd="0" destOrd="0" presId="urn:microsoft.com/office/officeart/2005/8/layout/orgChart1"/>
    <dgm:cxn modelId="{AD0D57E8-CB24-45A8-9712-FF047A7098DE}" type="presOf" srcId="{5C45A967-301A-4370-A062-D03E742CB644}" destId="{7D2F62C2-50AE-417A-997B-52A56E95D3C2}" srcOrd="0" destOrd="0" presId="urn:microsoft.com/office/officeart/2005/8/layout/orgChart1"/>
    <dgm:cxn modelId="{9A2415EB-D513-40EA-B7B6-F5F7BBF5C1C8}" srcId="{2615EC5E-2187-4363-9522-33EA075111FD}" destId="{E53A60EB-DF47-4831-A309-48E23948EBD0}" srcOrd="1" destOrd="0" parTransId="{3EEF1DDB-62D2-4057-B451-70E39A48DCA3}" sibTransId="{06CED4FA-65B8-41FE-BAD4-9DE52F8207DB}"/>
    <dgm:cxn modelId="{EC4E01EE-0ED7-4598-A899-F71C48B0CD4D}" type="presOf" srcId="{D6CF0B04-D5A7-40E9-92A4-9F83C70273B9}" destId="{98A1C971-2CCE-4E04-9180-C5030B6A61DA}" srcOrd="0" destOrd="0" presId="urn:microsoft.com/office/officeart/2005/8/layout/orgChart1"/>
    <dgm:cxn modelId="{A276A0F8-9CCA-4814-B479-6279204478C5}" srcId="{76162961-B479-42A9-B3A2-89D093EFFF7F}" destId="{2A8701E2-6830-43C4-97FB-5A94274154F5}" srcOrd="3" destOrd="0" parTransId="{33B5E719-0895-4E94-97FE-A3213CE02FF4}" sibTransId="{73B9599E-524C-4CFF-9092-442443F88CC4}"/>
    <dgm:cxn modelId="{5DEE8C5F-6C43-4CF1-AAC1-FCA64368215B}" type="presParOf" srcId="{10ADD3BC-A8BB-4785-9BC6-BFF0FEB4C751}" destId="{30A4CE30-7852-4B8C-9562-CF81ABBD58E3}" srcOrd="0" destOrd="0" presId="urn:microsoft.com/office/officeart/2005/8/layout/orgChart1"/>
    <dgm:cxn modelId="{45457561-5692-48E3-BF79-172CB5381E48}" type="presParOf" srcId="{30A4CE30-7852-4B8C-9562-CF81ABBD58E3}" destId="{6BF5F214-4434-443F-9520-DDA13ACD152D}" srcOrd="0" destOrd="0" presId="urn:microsoft.com/office/officeart/2005/8/layout/orgChart1"/>
    <dgm:cxn modelId="{DAEBA144-2B60-4845-91C0-61A6AD4598CC}" type="presParOf" srcId="{6BF5F214-4434-443F-9520-DDA13ACD152D}" destId="{90B30B52-6AAB-478E-A9C3-885947B5C84A}" srcOrd="0" destOrd="0" presId="urn:microsoft.com/office/officeart/2005/8/layout/orgChart1"/>
    <dgm:cxn modelId="{89B8A868-FAD9-448F-BF27-6635758C8FD5}" type="presParOf" srcId="{6BF5F214-4434-443F-9520-DDA13ACD152D}" destId="{AB2894AE-4042-4898-8A19-A4C122308928}" srcOrd="1" destOrd="0" presId="urn:microsoft.com/office/officeart/2005/8/layout/orgChart1"/>
    <dgm:cxn modelId="{26FBED0F-5D64-42C6-A06E-E2DF8A574FDF}" type="presParOf" srcId="{30A4CE30-7852-4B8C-9562-CF81ABBD58E3}" destId="{AADC3ABD-BE66-4FBB-BD3E-DFC1E0A84AA9}" srcOrd="1" destOrd="0" presId="urn:microsoft.com/office/officeart/2005/8/layout/orgChart1"/>
    <dgm:cxn modelId="{7BA9E4AD-76DF-4699-B4F0-393634D1C380}" type="presParOf" srcId="{AADC3ABD-BE66-4FBB-BD3E-DFC1E0A84AA9}" destId="{719632A4-F981-4171-8034-D2BF0D2E51EA}" srcOrd="0" destOrd="0" presId="urn:microsoft.com/office/officeart/2005/8/layout/orgChart1"/>
    <dgm:cxn modelId="{FD7EC35A-2E3E-4BFF-8F67-2F6C0F2DF724}" type="presParOf" srcId="{AADC3ABD-BE66-4FBB-BD3E-DFC1E0A84AA9}" destId="{6AF5BCF2-A3C6-427E-A73F-5C9B4490FF0E}" srcOrd="1" destOrd="0" presId="urn:microsoft.com/office/officeart/2005/8/layout/orgChart1"/>
    <dgm:cxn modelId="{438080EF-8D85-4138-99BA-8DFDDB0F4134}" type="presParOf" srcId="{6AF5BCF2-A3C6-427E-A73F-5C9B4490FF0E}" destId="{8BD766E7-D99B-4A26-9795-640609E40B3A}" srcOrd="0" destOrd="0" presId="urn:microsoft.com/office/officeart/2005/8/layout/orgChart1"/>
    <dgm:cxn modelId="{B6B68E71-0616-4F6F-BFC5-2486D9C5AFA1}" type="presParOf" srcId="{8BD766E7-D99B-4A26-9795-640609E40B3A}" destId="{693FC464-0C85-45E0-99FA-41820ADC6E51}" srcOrd="0" destOrd="0" presId="urn:microsoft.com/office/officeart/2005/8/layout/orgChart1"/>
    <dgm:cxn modelId="{C90AA8C4-E561-415A-BAC5-BA499559EA55}" type="presParOf" srcId="{8BD766E7-D99B-4A26-9795-640609E40B3A}" destId="{B75AE3EF-92C7-4481-9DBE-44C9979727CD}" srcOrd="1" destOrd="0" presId="urn:microsoft.com/office/officeart/2005/8/layout/orgChart1"/>
    <dgm:cxn modelId="{2D58E08A-7C46-4751-8185-B0DF848A0F3A}" type="presParOf" srcId="{6AF5BCF2-A3C6-427E-A73F-5C9B4490FF0E}" destId="{9C224DAE-0B21-4498-BFB1-F9C561489584}" srcOrd="1" destOrd="0" presId="urn:microsoft.com/office/officeart/2005/8/layout/orgChart1"/>
    <dgm:cxn modelId="{9809C57B-610D-48EC-BAB9-C85F69F26F72}" type="presParOf" srcId="{9C224DAE-0B21-4498-BFB1-F9C561489584}" destId="{B27D3191-A4E6-41CC-ADDD-BF9232649150}" srcOrd="0" destOrd="0" presId="urn:microsoft.com/office/officeart/2005/8/layout/orgChart1"/>
    <dgm:cxn modelId="{85B24FBD-7E2E-4F52-A5AC-CED272585ED8}" type="presParOf" srcId="{9C224DAE-0B21-4498-BFB1-F9C561489584}" destId="{6936EE95-A32F-4A4B-8918-BB7A98B42F12}" srcOrd="1" destOrd="0" presId="urn:microsoft.com/office/officeart/2005/8/layout/orgChart1"/>
    <dgm:cxn modelId="{BDD62B44-A7B1-4823-BEF1-F52D1E93F074}" type="presParOf" srcId="{6936EE95-A32F-4A4B-8918-BB7A98B42F12}" destId="{B99C0D3E-449C-472B-97FA-C6CC833C2717}" srcOrd="0" destOrd="0" presId="urn:microsoft.com/office/officeart/2005/8/layout/orgChart1"/>
    <dgm:cxn modelId="{4F446DAE-D265-4CE3-A8F6-8E7335EA070E}" type="presParOf" srcId="{B99C0D3E-449C-472B-97FA-C6CC833C2717}" destId="{87C3F3B1-EDF2-4075-BB8A-6BA3A27F15C1}" srcOrd="0" destOrd="0" presId="urn:microsoft.com/office/officeart/2005/8/layout/orgChart1"/>
    <dgm:cxn modelId="{D49AC496-5CDF-4014-8ADF-A816B14D0ADD}" type="presParOf" srcId="{B99C0D3E-449C-472B-97FA-C6CC833C2717}" destId="{59C53DD8-9D1F-47B3-9B84-37D986253DDD}" srcOrd="1" destOrd="0" presId="urn:microsoft.com/office/officeart/2005/8/layout/orgChart1"/>
    <dgm:cxn modelId="{33C9F93A-C772-4E74-9CFD-5590A6A5ED30}" type="presParOf" srcId="{6936EE95-A32F-4A4B-8918-BB7A98B42F12}" destId="{58B7D91B-84E1-4077-B051-296C5CEB6B14}" srcOrd="1" destOrd="0" presId="urn:microsoft.com/office/officeart/2005/8/layout/orgChart1"/>
    <dgm:cxn modelId="{1669C285-EFFB-4BAB-B8A8-96E8BF4019E7}" type="presParOf" srcId="{6936EE95-A32F-4A4B-8918-BB7A98B42F12}" destId="{FD841932-F335-44AF-9D56-BF7339567F5E}" srcOrd="2" destOrd="0" presId="urn:microsoft.com/office/officeart/2005/8/layout/orgChart1"/>
    <dgm:cxn modelId="{4ACB93CC-CC63-4550-9806-167F22205719}" type="presParOf" srcId="{9C224DAE-0B21-4498-BFB1-F9C561489584}" destId="{4FA73570-F659-4C36-A8EF-9812612A6CE3}" srcOrd="2" destOrd="0" presId="urn:microsoft.com/office/officeart/2005/8/layout/orgChart1"/>
    <dgm:cxn modelId="{0B7F958D-FD18-4C5E-A7B6-46C1A91CF4FC}" type="presParOf" srcId="{9C224DAE-0B21-4498-BFB1-F9C561489584}" destId="{47C932E4-EDF6-428C-B998-CBFF880C107B}" srcOrd="3" destOrd="0" presId="urn:microsoft.com/office/officeart/2005/8/layout/orgChart1"/>
    <dgm:cxn modelId="{5A19CA35-D397-45E5-9616-3E4BF7AECA52}" type="presParOf" srcId="{47C932E4-EDF6-428C-B998-CBFF880C107B}" destId="{48D6280B-AEB4-447F-9AD4-143C887A9262}" srcOrd="0" destOrd="0" presId="urn:microsoft.com/office/officeart/2005/8/layout/orgChart1"/>
    <dgm:cxn modelId="{A580AC40-83CE-4D12-BB94-DE0B40115881}" type="presParOf" srcId="{48D6280B-AEB4-447F-9AD4-143C887A9262}" destId="{11BDC718-7ED7-4D55-A7EB-AB4FD1AA61E9}" srcOrd="0" destOrd="0" presId="urn:microsoft.com/office/officeart/2005/8/layout/orgChart1"/>
    <dgm:cxn modelId="{174275F9-470F-4722-9D41-EEB9AFB7109D}" type="presParOf" srcId="{48D6280B-AEB4-447F-9AD4-143C887A9262}" destId="{16E32245-FB54-4A2F-98BA-B43DC3618248}" srcOrd="1" destOrd="0" presId="urn:microsoft.com/office/officeart/2005/8/layout/orgChart1"/>
    <dgm:cxn modelId="{96BD8383-97FE-4A45-9557-98B4E5DB2865}" type="presParOf" srcId="{47C932E4-EDF6-428C-B998-CBFF880C107B}" destId="{DE8D85DE-30E1-437D-B98B-ABF3FC35847F}" srcOrd="1" destOrd="0" presId="urn:microsoft.com/office/officeart/2005/8/layout/orgChart1"/>
    <dgm:cxn modelId="{744B7C40-6661-415E-A485-E9B254B4B5D9}" type="presParOf" srcId="{47C932E4-EDF6-428C-B998-CBFF880C107B}" destId="{67AF1345-8372-455F-B38C-8995D6886BA2}" srcOrd="2" destOrd="0" presId="urn:microsoft.com/office/officeart/2005/8/layout/orgChart1"/>
    <dgm:cxn modelId="{3F6D915E-650C-4CB8-A79F-09E66BF60E42}" type="presParOf" srcId="{9C224DAE-0B21-4498-BFB1-F9C561489584}" destId="{60F695C8-999A-4C0D-BCC8-4F98281AA79B}" srcOrd="4" destOrd="0" presId="urn:microsoft.com/office/officeart/2005/8/layout/orgChart1"/>
    <dgm:cxn modelId="{61A8421E-67E5-4254-9198-3DB49F07C391}" type="presParOf" srcId="{9C224DAE-0B21-4498-BFB1-F9C561489584}" destId="{A358D3EE-3132-40E7-A5D5-8DE6023D83AC}" srcOrd="5" destOrd="0" presId="urn:microsoft.com/office/officeart/2005/8/layout/orgChart1"/>
    <dgm:cxn modelId="{2441ED92-0EE1-4B0B-ACD6-127924C1369F}" type="presParOf" srcId="{A358D3EE-3132-40E7-A5D5-8DE6023D83AC}" destId="{BC0DC2A9-0812-4D0F-8242-72CE3506CD08}" srcOrd="0" destOrd="0" presId="urn:microsoft.com/office/officeart/2005/8/layout/orgChart1"/>
    <dgm:cxn modelId="{22FBA349-648D-4AC2-B000-695041D876DA}" type="presParOf" srcId="{BC0DC2A9-0812-4D0F-8242-72CE3506CD08}" destId="{BFDAD7C5-EDF8-401A-A4EC-D09EC8F520E5}" srcOrd="0" destOrd="0" presId="urn:microsoft.com/office/officeart/2005/8/layout/orgChart1"/>
    <dgm:cxn modelId="{442E2A99-FD21-4334-839D-A2684A30CB8F}" type="presParOf" srcId="{BC0DC2A9-0812-4D0F-8242-72CE3506CD08}" destId="{1DCA6BE6-3427-4054-AF4D-DFAAA66760AF}" srcOrd="1" destOrd="0" presId="urn:microsoft.com/office/officeart/2005/8/layout/orgChart1"/>
    <dgm:cxn modelId="{DDDE7CCE-222C-460D-A4B5-D9E90447E696}" type="presParOf" srcId="{A358D3EE-3132-40E7-A5D5-8DE6023D83AC}" destId="{EC2B3F2D-7037-423D-8DCA-5AEBB7E55377}" srcOrd="1" destOrd="0" presId="urn:microsoft.com/office/officeart/2005/8/layout/orgChart1"/>
    <dgm:cxn modelId="{76CE52DE-D1F4-430C-BF64-EBBD243087C5}" type="presParOf" srcId="{A358D3EE-3132-40E7-A5D5-8DE6023D83AC}" destId="{8485580D-55D6-4CB0-B452-B0D630603E11}" srcOrd="2" destOrd="0" presId="urn:microsoft.com/office/officeart/2005/8/layout/orgChart1"/>
    <dgm:cxn modelId="{B2829901-73A8-452D-BC9D-114B0FCFE754}" type="presParOf" srcId="{9C224DAE-0B21-4498-BFB1-F9C561489584}" destId="{F0535D82-D64D-4C5E-9D24-83CDE25660A7}" srcOrd="6" destOrd="0" presId="urn:microsoft.com/office/officeart/2005/8/layout/orgChart1"/>
    <dgm:cxn modelId="{A21B74A9-1229-4280-ABE9-E5AF756B9449}" type="presParOf" srcId="{9C224DAE-0B21-4498-BFB1-F9C561489584}" destId="{0C82C8B9-9611-440A-82BB-65E4E7CDA8DA}" srcOrd="7" destOrd="0" presId="urn:microsoft.com/office/officeart/2005/8/layout/orgChart1"/>
    <dgm:cxn modelId="{73225F0D-94F9-4F1E-878A-48115D4BED9E}" type="presParOf" srcId="{0C82C8B9-9611-440A-82BB-65E4E7CDA8DA}" destId="{ED2FBFFC-05A4-4928-997C-329B203C7A60}" srcOrd="0" destOrd="0" presId="urn:microsoft.com/office/officeart/2005/8/layout/orgChart1"/>
    <dgm:cxn modelId="{6F703E20-4EA7-424F-A9C2-C549D78F29F1}" type="presParOf" srcId="{ED2FBFFC-05A4-4928-997C-329B203C7A60}" destId="{9809AFEC-F9F2-4D1F-9490-D6D848A43F25}" srcOrd="0" destOrd="0" presId="urn:microsoft.com/office/officeart/2005/8/layout/orgChart1"/>
    <dgm:cxn modelId="{9278C434-0B34-4CE8-ACF0-315A31491CBE}" type="presParOf" srcId="{ED2FBFFC-05A4-4928-997C-329B203C7A60}" destId="{6EBFD9DA-E6F9-40CA-8C53-8D00BCDE251F}" srcOrd="1" destOrd="0" presId="urn:microsoft.com/office/officeart/2005/8/layout/orgChart1"/>
    <dgm:cxn modelId="{FC7B7DBF-2D73-4174-A634-EB5D4D96F126}" type="presParOf" srcId="{0C82C8B9-9611-440A-82BB-65E4E7CDA8DA}" destId="{8E2BE5D9-6142-43CB-9E4C-73151C757879}" srcOrd="1" destOrd="0" presId="urn:microsoft.com/office/officeart/2005/8/layout/orgChart1"/>
    <dgm:cxn modelId="{F06DF82C-CE64-4002-8BB7-E9ABAFB9B183}" type="presParOf" srcId="{0C82C8B9-9611-440A-82BB-65E4E7CDA8DA}" destId="{E7F45855-55BD-454D-B667-824C5A4F10AE}" srcOrd="2" destOrd="0" presId="urn:microsoft.com/office/officeart/2005/8/layout/orgChart1"/>
    <dgm:cxn modelId="{2C940456-7E95-46FC-94BC-44CC721A4000}" type="presParOf" srcId="{6AF5BCF2-A3C6-427E-A73F-5C9B4490FF0E}" destId="{944332EE-58E2-4A99-B30D-5E6FF8C2441D}" srcOrd="2" destOrd="0" presId="urn:microsoft.com/office/officeart/2005/8/layout/orgChart1"/>
    <dgm:cxn modelId="{60F977B0-808D-45F6-AA15-242F6DD7D77C}" type="presParOf" srcId="{AADC3ABD-BE66-4FBB-BD3E-DFC1E0A84AA9}" destId="{F04B8343-E76E-4F4D-AA8D-6F06FA5C68C3}" srcOrd="2" destOrd="0" presId="urn:microsoft.com/office/officeart/2005/8/layout/orgChart1"/>
    <dgm:cxn modelId="{7DD3C004-CCB4-4274-B80F-F630FD51C219}" type="presParOf" srcId="{AADC3ABD-BE66-4FBB-BD3E-DFC1E0A84AA9}" destId="{612D9D84-7C8C-49FE-BEE8-CB57B27C7DCE}" srcOrd="3" destOrd="0" presId="urn:microsoft.com/office/officeart/2005/8/layout/orgChart1"/>
    <dgm:cxn modelId="{9B3599FC-DCE5-45C3-BF98-641ECDAB5B1D}" type="presParOf" srcId="{612D9D84-7C8C-49FE-BEE8-CB57B27C7DCE}" destId="{4AE423B9-A16C-4DF2-AF24-43AE838074F9}" srcOrd="0" destOrd="0" presId="urn:microsoft.com/office/officeart/2005/8/layout/orgChart1"/>
    <dgm:cxn modelId="{F056F785-0B27-4ABD-BB9B-41FBBC531C90}" type="presParOf" srcId="{4AE423B9-A16C-4DF2-AF24-43AE838074F9}" destId="{9B0AD35F-E922-49A6-AA7C-F2A9430ED9AC}" srcOrd="0" destOrd="0" presId="urn:microsoft.com/office/officeart/2005/8/layout/orgChart1"/>
    <dgm:cxn modelId="{02883414-3098-402D-820C-91632D1F0D50}" type="presParOf" srcId="{4AE423B9-A16C-4DF2-AF24-43AE838074F9}" destId="{FE590BAF-3F23-4E95-849F-DEFD65100DCE}" srcOrd="1" destOrd="0" presId="urn:microsoft.com/office/officeart/2005/8/layout/orgChart1"/>
    <dgm:cxn modelId="{D49B179D-1240-4866-9C3A-F6204A1FCB17}" type="presParOf" srcId="{612D9D84-7C8C-49FE-BEE8-CB57B27C7DCE}" destId="{C49F8DA6-FEC3-4170-85D6-77D9CAD61B32}" srcOrd="1" destOrd="0" presId="urn:microsoft.com/office/officeart/2005/8/layout/orgChart1"/>
    <dgm:cxn modelId="{7CB32C24-0581-420A-9B23-B32E20A3CC77}" type="presParOf" srcId="{C49F8DA6-FEC3-4170-85D6-77D9CAD61B32}" destId="{4C30DBBC-7F3E-45C9-831E-F2F20F28563D}" srcOrd="0" destOrd="0" presId="urn:microsoft.com/office/officeart/2005/8/layout/orgChart1"/>
    <dgm:cxn modelId="{27029F82-4A51-40A7-9F8E-BA77D7E73F3C}" type="presParOf" srcId="{C49F8DA6-FEC3-4170-85D6-77D9CAD61B32}" destId="{511B5CAA-F884-4D6D-AE52-255EE302BCD6}" srcOrd="1" destOrd="0" presId="urn:microsoft.com/office/officeart/2005/8/layout/orgChart1"/>
    <dgm:cxn modelId="{2A910620-A49B-41BE-888E-08E0DB2A54AF}" type="presParOf" srcId="{511B5CAA-F884-4D6D-AE52-255EE302BCD6}" destId="{3C1740DB-4397-4D78-8E44-556FC30B0AC1}" srcOrd="0" destOrd="0" presId="urn:microsoft.com/office/officeart/2005/8/layout/orgChart1"/>
    <dgm:cxn modelId="{9B6CA4E3-BD5C-46D4-9C70-6F64A77F87FF}" type="presParOf" srcId="{3C1740DB-4397-4D78-8E44-556FC30B0AC1}" destId="{7A858C38-4A1E-4105-A799-DC376E69ADBF}" srcOrd="0" destOrd="0" presId="urn:microsoft.com/office/officeart/2005/8/layout/orgChart1"/>
    <dgm:cxn modelId="{47483688-8850-405C-905A-A5373136C352}" type="presParOf" srcId="{3C1740DB-4397-4D78-8E44-556FC30B0AC1}" destId="{744A2B8A-4B88-43EF-990C-8FACBA3C28CF}" srcOrd="1" destOrd="0" presId="urn:microsoft.com/office/officeart/2005/8/layout/orgChart1"/>
    <dgm:cxn modelId="{5DB3DF49-5579-4B42-8154-68AFF7BA6B26}" type="presParOf" srcId="{511B5CAA-F884-4D6D-AE52-255EE302BCD6}" destId="{70712CC5-386C-44C6-9C08-3B3ABEE498FF}" srcOrd="1" destOrd="0" presId="urn:microsoft.com/office/officeart/2005/8/layout/orgChart1"/>
    <dgm:cxn modelId="{30FFA31A-BFD2-4932-BD74-474DF9823F01}" type="presParOf" srcId="{511B5CAA-F884-4D6D-AE52-255EE302BCD6}" destId="{2E8DCF76-5201-43B1-AEAE-B56F936D200A}" srcOrd="2" destOrd="0" presId="urn:microsoft.com/office/officeart/2005/8/layout/orgChart1"/>
    <dgm:cxn modelId="{FB1B4405-28AE-46F1-8D1C-E87C0E82F14B}" type="presParOf" srcId="{C49F8DA6-FEC3-4170-85D6-77D9CAD61B32}" destId="{98A1C971-2CCE-4E04-9180-C5030B6A61DA}" srcOrd="2" destOrd="0" presId="urn:microsoft.com/office/officeart/2005/8/layout/orgChart1"/>
    <dgm:cxn modelId="{BD582C17-F15E-4EA7-9233-D68E32FE7273}" type="presParOf" srcId="{C49F8DA6-FEC3-4170-85D6-77D9CAD61B32}" destId="{479805B9-96D3-4285-8696-447DA7304E75}" srcOrd="3" destOrd="0" presId="urn:microsoft.com/office/officeart/2005/8/layout/orgChart1"/>
    <dgm:cxn modelId="{F3A37C49-33D0-4FCE-92D3-16617EF421AC}" type="presParOf" srcId="{479805B9-96D3-4285-8696-447DA7304E75}" destId="{4252AC83-89FD-461A-B956-F00CB110B1DD}" srcOrd="0" destOrd="0" presId="urn:microsoft.com/office/officeart/2005/8/layout/orgChart1"/>
    <dgm:cxn modelId="{D343B237-6F11-4B8B-A49C-8B68678AF13E}" type="presParOf" srcId="{4252AC83-89FD-461A-B956-F00CB110B1DD}" destId="{4969FEFE-D35E-4A22-B1D5-D35917B195FA}" srcOrd="0" destOrd="0" presId="urn:microsoft.com/office/officeart/2005/8/layout/orgChart1"/>
    <dgm:cxn modelId="{71752DD3-B200-4B69-9DA9-451A6A8822F8}" type="presParOf" srcId="{4252AC83-89FD-461A-B956-F00CB110B1DD}" destId="{68335D09-7ED4-4F00-BDAD-7F9D5F7D367D}" srcOrd="1" destOrd="0" presId="urn:microsoft.com/office/officeart/2005/8/layout/orgChart1"/>
    <dgm:cxn modelId="{FA4F137C-042E-4F6D-8703-A05F282E33C1}" type="presParOf" srcId="{479805B9-96D3-4285-8696-447DA7304E75}" destId="{1ADEA32F-E867-4FC8-BA1C-9BAC6C534645}" srcOrd="1" destOrd="0" presId="urn:microsoft.com/office/officeart/2005/8/layout/orgChart1"/>
    <dgm:cxn modelId="{39A4DE2C-8D53-481E-B429-92C1EEBDEDB5}" type="presParOf" srcId="{479805B9-96D3-4285-8696-447DA7304E75}" destId="{BAB23F03-6135-45AC-832C-8D4D97BEF7B8}" srcOrd="2" destOrd="0" presId="urn:microsoft.com/office/officeart/2005/8/layout/orgChart1"/>
    <dgm:cxn modelId="{FB9CF692-1B6B-40FA-8CD4-AE2DF293AC1A}" type="presParOf" srcId="{C49F8DA6-FEC3-4170-85D6-77D9CAD61B32}" destId="{A09510E2-D575-4AD5-A159-B23BEE7A2F23}" srcOrd="4" destOrd="0" presId="urn:microsoft.com/office/officeart/2005/8/layout/orgChart1"/>
    <dgm:cxn modelId="{188D470D-447A-476B-997C-D7C55EE4985D}" type="presParOf" srcId="{C49F8DA6-FEC3-4170-85D6-77D9CAD61B32}" destId="{B815EB07-2838-4E06-9DA0-1D68467AF4D6}" srcOrd="5" destOrd="0" presId="urn:microsoft.com/office/officeart/2005/8/layout/orgChart1"/>
    <dgm:cxn modelId="{4DA94BFB-80E7-4399-8544-5F625D7F04A9}" type="presParOf" srcId="{B815EB07-2838-4E06-9DA0-1D68467AF4D6}" destId="{6EF3F228-AD9A-42D2-81FA-D70E4F2A648C}" srcOrd="0" destOrd="0" presId="urn:microsoft.com/office/officeart/2005/8/layout/orgChart1"/>
    <dgm:cxn modelId="{C61E8139-6AB3-4958-A0F7-69286B523845}" type="presParOf" srcId="{6EF3F228-AD9A-42D2-81FA-D70E4F2A648C}" destId="{E5325304-8C2A-46C1-AA64-E167949A7599}" srcOrd="0" destOrd="0" presId="urn:microsoft.com/office/officeart/2005/8/layout/orgChart1"/>
    <dgm:cxn modelId="{7CD2D5AA-D82C-43BC-AEB5-4443C5E810C1}" type="presParOf" srcId="{6EF3F228-AD9A-42D2-81FA-D70E4F2A648C}" destId="{9FD7B747-3B64-477E-94C5-7CC192E2B0D9}" srcOrd="1" destOrd="0" presId="urn:microsoft.com/office/officeart/2005/8/layout/orgChart1"/>
    <dgm:cxn modelId="{01ED6F91-8D2F-410A-A48D-A8CB2ADF2327}" type="presParOf" srcId="{B815EB07-2838-4E06-9DA0-1D68467AF4D6}" destId="{661C5B2D-EDD2-4277-82F7-80D1469561AC}" srcOrd="1" destOrd="0" presId="urn:microsoft.com/office/officeart/2005/8/layout/orgChart1"/>
    <dgm:cxn modelId="{E6C6DFAC-DD60-4067-8B91-98416853A358}" type="presParOf" srcId="{B815EB07-2838-4E06-9DA0-1D68467AF4D6}" destId="{51E50EC0-2963-4A8B-A09A-2FE59C4BD067}" srcOrd="2" destOrd="0" presId="urn:microsoft.com/office/officeart/2005/8/layout/orgChart1"/>
    <dgm:cxn modelId="{11C4E1CA-BD24-45E2-AB70-717DA8FBCC6E}" type="presParOf" srcId="{C49F8DA6-FEC3-4170-85D6-77D9CAD61B32}" destId="{66FDDC6A-CD30-489D-88B4-7F7B0DBA5998}" srcOrd="6" destOrd="0" presId="urn:microsoft.com/office/officeart/2005/8/layout/orgChart1"/>
    <dgm:cxn modelId="{407B5827-4578-4A6C-ADCB-DA02CCA26335}" type="presParOf" srcId="{C49F8DA6-FEC3-4170-85D6-77D9CAD61B32}" destId="{9989421D-7A5F-4729-9173-BAA3EF95BE71}" srcOrd="7" destOrd="0" presId="urn:microsoft.com/office/officeart/2005/8/layout/orgChart1"/>
    <dgm:cxn modelId="{3E6BCF1B-948F-42AD-8BA0-73C53778FEFA}" type="presParOf" srcId="{9989421D-7A5F-4729-9173-BAA3EF95BE71}" destId="{45CE8788-E6AE-4E43-8EBF-9712328E781D}" srcOrd="0" destOrd="0" presId="urn:microsoft.com/office/officeart/2005/8/layout/orgChart1"/>
    <dgm:cxn modelId="{0921FC13-08B3-48FC-8862-B40811280FF8}" type="presParOf" srcId="{45CE8788-E6AE-4E43-8EBF-9712328E781D}" destId="{F95900AC-88E3-49D5-AD5B-25D9A5E1740D}" srcOrd="0" destOrd="0" presId="urn:microsoft.com/office/officeart/2005/8/layout/orgChart1"/>
    <dgm:cxn modelId="{ABE26F63-E074-4CC0-8344-BFFEBE9C0B2C}" type="presParOf" srcId="{45CE8788-E6AE-4E43-8EBF-9712328E781D}" destId="{F3560772-A4B5-4B89-9259-0D6B683502B6}" srcOrd="1" destOrd="0" presId="urn:microsoft.com/office/officeart/2005/8/layout/orgChart1"/>
    <dgm:cxn modelId="{CB23CE1E-B092-4905-AE1A-B5D4D96E29B6}" type="presParOf" srcId="{9989421D-7A5F-4729-9173-BAA3EF95BE71}" destId="{792559DE-F005-46C3-BA2D-1BEE2A07A951}" srcOrd="1" destOrd="0" presId="urn:microsoft.com/office/officeart/2005/8/layout/orgChart1"/>
    <dgm:cxn modelId="{838C3359-73E5-4B61-9C82-46477B202D36}" type="presParOf" srcId="{9989421D-7A5F-4729-9173-BAA3EF95BE71}" destId="{CDE0FD18-793E-4520-BD53-4341C618A9AD}" srcOrd="2" destOrd="0" presId="urn:microsoft.com/office/officeart/2005/8/layout/orgChart1"/>
    <dgm:cxn modelId="{BD07EA58-7018-4291-9970-C9DC834FA6C0}" type="presParOf" srcId="{612D9D84-7C8C-49FE-BEE8-CB57B27C7DCE}" destId="{36CD0A13-6906-4F51-8BC5-E99E5806C9CC}" srcOrd="2" destOrd="0" presId="urn:microsoft.com/office/officeart/2005/8/layout/orgChart1"/>
    <dgm:cxn modelId="{20B58B3B-8614-4D5E-B1B1-887C7DA54B45}" type="presParOf" srcId="{AADC3ABD-BE66-4FBB-BD3E-DFC1E0A84AA9}" destId="{E12AB756-1F56-47B6-B011-7E3D17A119C7}" srcOrd="4" destOrd="0" presId="urn:microsoft.com/office/officeart/2005/8/layout/orgChart1"/>
    <dgm:cxn modelId="{30C1FE42-4418-49EB-8531-1468BFD4E496}" type="presParOf" srcId="{AADC3ABD-BE66-4FBB-BD3E-DFC1E0A84AA9}" destId="{B60B0E69-4912-4403-9817-EC9E75059AE6}" srcOrd="5" destOrd="0" presId="urn:microsoft.com/office/officeart/2005/8/layout/orgChart1"/>
    <dgm:cxn modelId="{24DF3DE3-CBD1-425C-807F-22BEF6CFB47A}" type="presParOf" srcId="{B60B0E69-4912-4403-9817-EC9E75059AE6}" destId="{8AA173A5-AA78-428D-A567-F377091A362A}" srcOrd="0" destOrd="0" presId="urn:microsoft.com/office/officeart/2005/8/layout/orgChart1"/>
    <dgm:cxn modelId="{539FFC7C-A696-44D8-B853-30302A9E5F25}" type="presParOf" srcId="{8AA173A5-AA78-428D-A567-F377091A362A}" destId="{2230EEBE-238A-470D-947A-F39429544331}" srcOrd="0" destOrd="0" presId="urn:microsoft.com/office/officeart/2005/8/layout/orgChart1"/>
    <dgm:cxn modelId="{466682E7-1714-49CF-B614-9436E3A051FC}" type="presParOf" srcId="{8AA173A5-AA78-428D-A567-F377091A362A}" destId="{165FD5DD-2730-4130-A534-F83E9A7EAA56}" srcOrd="1" destOrd="0" presId="urn:microsoft.com/office/officeart/2005/8/layout/orgChart1"/>
    <dgm:cxn modelId="{038AD0F9-AD8E-4AAA-8914-C048BCA824CA}" type="presParOf" srcId="{B60B0E69-4912-4403-9817-EC9E75059AE6}" destId="{DD9CD339-AD7C-482E-B418-A6CB4D8AB792}" srcOrd="1" destOrd="0" presId="urn:microsoft.com/office/officeart/2005/8/layout/orgChart1"/>
    <dgm:cxn modelId="{BF7DBB47-CEC7-42E7-8C3E-0BFA0FA70905}" type="presParOf" srcId="{DD9CD339-AD7C-482E-B418-A6CB4D8AB792}" destId="{7D2F62C2-50AE-417A-997B-52A56E95D3C2}" srcOrd="0" destOrd="0" presId="urn:microsoft.com/office/officeart/2005/8/layout/orgChart1"/>
    <dgm:cxn modelId="{B1B570D2-7894-4A10-A9B0-4317C372D953}" type="presParOf" srcId="{DD9CD339-AD7C-482E-B418-A6CB4D8AB792}" destId="{12C933DA-C208-47C0-AA90-35062E8582C1}" srcOrd="1" destOrd="0" presId="urn:microsoft.com/office/officeart/2005/8/layout/orgChart1"/>
    <dgm:cxn modelId="{69165449-F821-40FA-A85D-3DE80018FE23}" type="presParOf" srcId="{12C933DA-C208-47C0-AA90-35062E8582C1}" destId="{3EE4B845-B97F-4E9A-BFDA-4FDA8665D1A7}" srcOrd="0" destOrd="0" presId="urn:microsoft.com/office/officeart/2005/8/layout/orgChart1"/>
    <dgm:cxn modelId="{829DE834-5CB8-4D47-9312-F1591F01AD5F}" type="presParOf" srcId="{3EE4B845-B97F-4E9A-BFDA-4FDA8665D1A7}" destId="{1C3DA0CA-F232-4A52-A880-8EA18037E166}" srcOrd="0" destOrd="0" presId="urn:microsoft.com/office/officeart/2005/8/layout/orgChart1"/>
    <dgm:cxn modelId="{56638820-92CC-4033-95FC-3260D9C86648}" type="presParOf" srcId="{3EE4B845-B97F-4E9A-BFDA-4FDA8665D1A7}" destId="{0E440022-600E-45C2-AADD-B56E83AF1ADF}" srcOrd="1" destOrd="0" presId="urn:microsoft.com/office/officeart/2005/8/layout/orgChart1"/>
    <dgm:cxn modelId="{445A887E-E806-45FA-8E3E-3AA96577BE21}" type="presParOf" srcId="{12C933DA-C208-47C0-AA90-35062E8582C1}" destId="{3A395237-1805-4D79-AA7E-4F1E41417202}" srcOrd="1" destOrd="0" presId="urn:microsoft.com/office/officeart/2005/8/layout/orgChart1"/>
    <dgm:cxn modelId="{A46F4BAF-852B-4927-A4F3-26C6E5D7C5EA}" type="presParOf" srcId="{3A395237-1805-4D79-AA7E-4F1E41417202}" destId="{35EC83EA-273D-4AE6-BAC3-C2625DF72E8E}" srcOrd="0" destOrd="0" presId="urn:microsoft.com/office/officeart/2005/8/layout/orgChart1"/>
    <dgm:cxn modelId="{09F2FE7B-40E4-4951-83A1-187CBFFE3C58}" type="presParOf" srcId="{3A395237-1805-4D79-AA7E-4F1E41417202}" destId="{6040CFA1-781D-4ADB-AC5A-7E2BA74BF1D9}" srcOrd="1" destOrd="0" presId="urn:microsoft.com/office/officeart/2005/8/layout/orgChart1"/>
    <dgm:cxn modelId="{EBC63AF6-522A-4804-B712-CFA8870F9C87}" type="presParOf" srcId="{6040CFA1-781D-4ADB-AC5A-7E2BA74BF1D9}" destId="{C8205D97-2E84-4F9A-8F4C-49EF516BC807}" srcOrd="0" destOrd="0" presId="urn:microsoft.com/office/officeart/2005/8/layout/orgChart1"/>
    <dgm:cxn modelId="{9BDB8439-7F82-45A2-9DB1-35EE25307580}" type="presParOf" srcId="{C8205D97-2E84-4F9A-8F4C-49EF516BC807}" destId="{AF05E906-73F7-4F40-8ACB-02AE182B72DB}" srcOrd="0" destOrd="0" presId="urn:microsoft.com/office/officeart/2005/8/layout/orgChart1"/>
    <dgm:cxn modelId="{63918F1D-E763-418A-871A-8620D76C5BBF}" type="presParOf" srcId="{C8205D97-2E84-4F9A-8F4C-49EF516BC807}" destId="{5B1D3984-AA0B-41F3-8E9D-C1301E762B79}" srcOrd="1" destOrd="0" presId="urn:microsoft.com/office/officeart/2005/8/layout/orgChart1"/>
    <dgm:cxn modelId="{71FAE4F9-D599-4592-90EF-C73C84156250}" type="presParOf" srcId="{6040CFA1-781D-4ADB-AC5A-7E2BA74BF1D9}" destId="{6FD0ED63-0876-497F-907D-73CC96EC8804}" srcOrd="1" destOrd="0" presId="urn:microsoft.com/office/officeart/2005/8/layout/orgChart1"/>
    <dgm:cxn modelId="{5C14474E-2BCD-4B39-8118-820A3D648350}" type="presParOf" srcId="{6040CFA1-781D-4ADB-AC5A-7E2BA74BF1D9}" destId="{B57B3B99-3943-4F15-A0F5-1A2E43E1586A}" srcOrd="2" destOrd="0" presId="urn:microsoft.com/office/officeart/2005/8/layout/orgChart1"/>
    <dgm:cxn modelId="{E72A5EF7-CE81-446A-AA34-8AF5264DB52E}" type="presParOf" srcId="{3A395237-1805-4D79-AA7E-4F1E41417202}" destId="{3F818D65-5CF2-4B59-9377-8608565A7027}" srcOrd="2" destOrd="0" presId="urn:microsoft.com/office/officeart/2005/8/layout/orgChart1"/>
    <dgm:cxn modelId="{3C63EC74-54E9-4934-B752-230039EEE1AF}" type="presParOf" srcId="{3A395237-1805-4D79-AA7E-4F1E41417202}" destId="{5ED1F87F-8189-49E7-A76B-A7A1E00C2E03}" srcOrd="3" destOrd="0" presId="urn:microsoft.com/office/officeart/2005/8/layout/orgChart1"/>
    <dgm:cxn modelId="{AD1F829C-159B-44D1-9463-36E743B7AC75}" type="presParOf" srcId="{5ED1F87F-8189-49E7-A76B-A7A1E00C2E03}" destId="{3CE3A442-37FB-40C4-9A14-65ED68912A84}" srcOrd="0" destOrd="0" presId="urn:microsoft.com/office/officeart/2005/8/layout/orgChart1"/>
    <dgm:cxn modelId="{CB3E96FD-126F-41DD-AFE6-679AD238416C}" type="presParOf" srcId="{3CE3A442-37FB-40C4-9A14-65ED68912A84}" destId="{B6F6DF7A-4016-418F-929D-19288C197684}" srcOrd="0" destOrd="0" presId="urn:microsoft.com/office/officeart/2005/8/layout/orgChart1"/>
    <dgm:cxn modelId="{1C202C8B-5368-4C81-A7F5-13EAEA7FCB47}" type="presParOf" srcId="{3CE3A442-37FB-40C4-9A14-65ED68912A84}" destId="{B3C24227-AF87-414E-BF39-A56C51BA5015}" srcOrd="1" destOrd="0" presId="urn:microsoft.com/office/officeart/2005/8/layout/orgChart1"/>
    <dgm:cxn modelId="{50E88F82-9100-4F6B-A32E-8B25A998E26B}" type="presParOf" srcId="{5ED1F87F-8189-49E7-A76B-A7A1E00C2E03}" destId="{C070E057-5F30-4390-BA88-510D02B56CF5}" srcOrd="1" destOrd="0" presId="urn:microsoft.com/office/officeart/2005/8/layout/orgChart1"/>
    <dgm:cxn modelId="{BD90E1AF-A8A6-4E00-97E6-62EDD687471D}" type="presParOf" srcId="{5ED1F87F-8189-49E7-A76B-A7A1E00C2E03}" destId="{043E6E51-922D-4609-811B-71AEFFB8D165}" srcOrd="2" destOrd="0" presId="urn:microsoft.com/office/officeart/2005/8/layout/orgChart1"/>
    <dgm:cxn modelId="{DC317FD2-1C99-4057-9C93-B5025150C674}" type="presParOf" srcId="{12C933DA-C208-47C0-AA90-35062E8582C1}" destId="{B65D3FEB-1793-4469-985A-F927F7C44E73}" srcOrd="2" destOrd="0" presId="urn:microsoft.com/office/officeart/2005/8/layout/orgChart1"/>
    <dgm:cxn modelId="{E6105B0F-119D-41DB-92A5-9D7349AA8E54}" type="presParOf" srcId="{DD9CD339-AD7C-482E-B418-A6CB4D8AB792}" destId="{80B7DD68-E2A2-432D-900B-21E3FF1FA98E}" srcOrd="2" destOrd="0" presId="urn:microsoft.com/office/officeart/2005/8/layout/orgChart1"/>
    <dgm:cxn modelId="{B597727A-7060-47A0-B595-5CE9515C55F2}" type="presParOf" srcId="{DD9CD339-AD7C-482E-B418-A6CB4D8AB792}" destId="{A77D72B3-F2BA-4220-A2EA-94DB4436DFE1}" srcOrd="3" destOrd="0" presId="urn:microsoft.com/office/officeart/2005/8/layout/orgChart1"/>
    <dgm:cxn modelId="{9E0E94C6-81C0-48D5-A218-4A37D654E8DB}" type="presParOf" srcId="{A77D72B3-F2BA-4220-A2EA-94DB4436DFE1}" destId="{4B61BAD2-239A-4B3C-B491-4C6F05360108}" srcOrd="0" destOrd="0" presId="urn:microsoft.com/office/officeart/2005/8/layout/orgChart1"/>
    <dgm:cxn modelId="{E9E62FBD-4765-4250-A22E-6D71AFD86A5A}" type="presParOf" srcId="{4B61BAD2-239A-4B3C-B491-4C6F05360108}" destId="{139CC0E6-CB26-49EC-85AD-6D706DB952A5}" srcOrd="0" destOrd="0" presId="urn:microsoft.com/office/officeart/2005/8/layout/orgChart1"/>
    <dgm:cxn modelId="{CE8B48F2-F6D1-4768-900E-CF4BDF4300C2}" type="presParOf" srcId="{4B61BAD2-239A-4B3C-B491-4C6F05360108}" destId="{E138C90D-B052-4337-B8DC-BFE7BD975FC7}" srcOrd="1" destOrd="0" presId="urn:microsoft.com/office/officeart/2005/8/layout/orgChart1"/>
    <dgm:cxn modelId="{E738126C-4638-46E6-9C38-183B68A08821}" type="presParOf" srcId="{A77D72B3-F2BA-4220-A2EA-94DB4436DFE1}" destId="{164CF5BE-7C87-43C5-AB8D-A048A8FE7B17}" srcOrd="1" destOrd="0" presId="urn:microsoft.com/office/officeart/2005/8/layout/orgChart1"/>
    <dgm:cxn modelId="{5E41ED48-8B07-49DD-B029-594CADF4A299}" type="presParOf" srcId="{164CF5BE-7C87-43C5-AB8D-A048A8FE7B17}" destId="{EB8970EE-67B1-4D83-9EB5-3F25A1F5EAE0}" srcOrd="0" destOrd="0" presId="urn:microsoft.com/office/officeart/2005/8/layout/orgChart1"/>
    <dgm:cxn modelId="{B9A042F3-C8A6-40A4-8E2B-38ABD89C4D17}" type="presParOf" srcId="{164CF5BE-7C87-43C5-AB8D-A048A8FE7B17}" destId="{6765E546-0F80-47D3-B1F4-913E4F254D05}" srcOrd="1" destOrd="0" presId="urn:microsoft.com/office/officeart/2005/8/layout/orgChart1"/>
    <dgm:cxn modelId="{0DB8DCC3-5343-4DA1-8AE7-7A551A6346B4}" type="presParOf" srcId="{6765E546-0F80-47D3-B1F4-913E4F254D05}" destId="{3918F7E6-BEE4-4F58-A9D8-88DF9A85685C}" srcOrd="0" destOrd="0" presId="urn:microsoft.com/office/officeart/2005/8/layout/orgChart1"/>
    <dgm:cxn modelId="{CAE549D9-9BE4-407E-9220-7E4BA1E7F37E}" type="presParOf" srcId="{3918F7E6-BEE4-4F58-A9D8-88DF9A85685C}" destId="{F86B4FD5-459D-46B1-B7EC-37D9800EE1B4}" srcOrd="0" destOrd="0" presId="urn:microsoft.com/office/officeart/2005/8/layout/orgChart1"/>
    <dgm:cxn modelId="{6DEF49C4-8B06-4FD9-BD05-62C753097554}" type="presParOf" srcId="{3918F7E6-BEE4-4F58-A9D8-88DF9A85685C}" destId="{9677532A-61F9-4193-8038-070F0B20E69F}" srcOrd="1" destOrd="0" presId="urn:microsoft.com/office/officeart/2005/8/layout/orgChart1"/>
    <dgm:cxn modelId="{2BAD3451-D26A-4ECE-BF2F-BD4022DE3FCB}" type="presParOf" srcId="{6765E546-0F80-47D3-B1F4-913E4F254D05}" destId="{288E603A-4818-42DD-A008-6C88D21AAA48}" srcOrd="1" destOrd="0" presId="urn:microsoft.com/office/officeart/2005/8/layout/orgChart1"/>
    <dgm:cxn modelId="{83EF49CC-01D5-49DF-B8D3-7DF7FCD13708}" type="presParOf" srcId="{6765E546-0F80-47D3-B1F4-913E4F254D05}" destId="{26962B96-623E-44E4-99BA-FE2635847841}" srcOrd="2" destOrd="0" presId="urn:microsoft.com/office/officeart/2005/8/layout/orgChart1"/>
    <dgm:cxn modelId="{285F5A63-9A2B-467C-A92D-CFD37EE383E1}" type="presParOf" srcId="{164CF5BE-7C87-43C5-AB8D-A048A8FE7B17}" destId="{CBCA3381-20AA-43C2-9E77-438697215C60}" srcOrd="2" destOrd="0" presId="urn:microsoft.com/office/officeart/2005/8/layout/orgChart1"/>
    <dgm:cxn modelId="{E84E306F-33BC-4BC1-885A-A11EEB636C6E}" type="presParOf" srcId="{164CF5BE-7C87-43C5-AB8D-A048A8FE7B17}" destId="{B2C738FA-8A53-4D58-A5CB-585397121442}" srcOrd="3" destOrd="0" presId="urn:microsoft.com/office/officeart/2005/8/layout/orgChart1"/>
    <dgm:cxn modelId="{7823F38F-ABC2-460F-8BA2-FB515B46F22E}" type="presParOf" srcId="{B2C738FA-8A53-4D58-A5CB-585397121442}" destId="{8217A04A-8269-4FEE-AB52-A5FAA927CD1C}" srcOrd="0" destOrd="0" presId="urn:microsoft.com/office/officeart/2005/8/layout/orgChart1"/>
    <dgm:cxn modelId="{42960BD4-5AA0-4AD8-9227-08FC5292C94F}" type="presParOf" srcId="{8217A04A-8269-4FEE-AB52-A5FAA927CD1C}" destId="{5F4D4AFC-9FC6-48F8-B976-301DEAEDEFB1}" srcOrd="0" destOrd="0" presId="urn:microsoft.com/office/officeart/2005/8/layout/orgChart1"/>
    <dgm:cxn modelId="{599542BB-FD1E-4D86-9118-74333F00AEE1}" type="presParOf" srcId="{8217A04A-8269-4FEE-AB52-A5FAA927CD1C}" destId="{00DFA8B9-C2E3-4A52-90F4-85B912A2EF84}" srcOrd="1" destOrd="0" presId="urn:microsoft.com/office/officeart/2005/8/layout/orgChart1"/>
    <dgm:cxn modelId="{E3CEE9D1-73A8-42EA-BBEA-1D64C2A6D07C}" type="presParOf" srcId="{B2C738FA-8A53-4D58-A5CB-585397121442}" destId="{5A5CB3A4-5BC2-4D0E-AFE7-1A8A37D4B53C}" srcOrd="1" destOrd="0" presId="urn:microsoft.com/office/officeart/2005/8/layout/orgChart1"/>
    <dgm:cxn modelId="{FE0476DD-52D6-4C38-8D60-8617A9690F2F}" type="presParOf" srcId="{5A5CB3A4-5BC2-4D0E-AFE7-1A8A37D4B53C}" destId="{3FE8C202-08EF-4435-8B08-320334F808DF}" srcOrd="0" destOrd="0" presId="urn:microsoft.com/office/officeart/2005/8/layout/orgChart1"/>
    <dgm:cxn modelId="{EC97001E-F96B-4BBA-A1C8-D2A6DF4FF45A}" type="presParOf" srcId="{5A5CB3A4-5BC2-4D0E-AFE7-1A8A37D4B53C}" destId="{8EE5F227-2AA8-40B7-9742-FA4FFA732043}" srcOrd="1" destOrd="0" presId="urn:microsoft.com/office/officeart/2005/8/layout/orgChart1"/>
    <dgm:cxn modelId="{C15F6BF2-DC4C-4EDA-8EF7-B953400FF6B8}" type="presParOf" srcId="{8EE5F227-2AA8-40B7-9742-FA4FFA732043}" destId="{73769ED4-1C94-4E6E-A604-12630DCAD6E4}" srcOrd="0" destOrd="0" presId="urn:microsoft.com/office/officeart/2005/8/layout/orgChart1"/>
    <dgm:cxn modelId="{8E473BB2-0A43-4610-9F81-A6F76A4C0B93}" type="presParOf" srcId="{73769ED4-1C94-4E6E-A604-12630DCAD6E4}" destId="{EE60FEEC-B276-49C9-8A72-4513A56D7F85}" srcOrd="0" destOrd="0" presId="urn:microsoft.com/office/officeart/2005/8/layout/orgChart1"/>
    <dgm:cxn modelId="{85AB691B-D3E6-4934-BDC0-4940EE37BEA8}" type="presParOf" srcId="{73769ED4-1C94-4E6E-A604-12630DCAD6E4}" destId="{D6ED0964-660E-4A9C-B0E8-7E7050357D6F}" srcOrd="1" destOrd="0" presId="urn:microsoft.com/office/officeart/2005/8/layout/orgChart1"/>
    <dgm:cxn modelId="{FCD2AFE2-76F7-458F-BFB2-D3F70BA19C22}" type="presParOf" srcId="{8EE5F227-2AA8-40B7-9742-FA4FFA732043}" destId="{3FBA11F5-35A8-4153-9A00-43BB47FE19DB}" srcOrd="1" destOrd="0" presId="urn:microsoft.com/office/officeart/2005/8/layout/orgChart1"/>
    <dgm:cxn modelId="{5645D390-70B0-4E2C-A7BF-B83F519FA392}" type="presParOf" srcId="{8EE5F227-2AA8-40B7-9742-FA4FFA732043}" destId="{8DCC9F03-EEFC-4BE0-81E7-13A1D5E8D3ED}" srcOrd="2" destOrd="0" presId="urn:microsoft.com/office/officeart/2005/8/layout/orgChart1"/>
    <dgm:cxn modelId="{1563696C-743D-4419-90FF-52FDF3D88DDB}" type="presParOf" srcId="{5A5CB3A4-5BC2-4D0E-AFE7-1A8A37D4B53C}" destId="{66798FCD-7F87-467F-9F79-664024DD1EC0}" srcOrd="2" destOrd="0" presId="urn:microsoft.com/office/officeart/2005/8/layout/orgChart1"/>
    <dgm:cxn modelId="{AC7053C4-4478-4F63-8465-A349978CFE11}" type="presParOf" srcId="{5A5CB3A4-5BC2-4D0E-AFE7-1A8A37D4B53C}" destId="{CD99D50A-2669-4213-9064-73ED27B4C98E}" srcOrd="3" destOrd="0" presId="urn:microsoft.com/office/officeart/2005/8/layout/orgChart1"/>
    <dgm:cxn modelId="{5FCAE37B-7840-4B92-85A8-4FA6C294319E}" type="presParOf" srcId="{CD99D50A-2669-4213-9064-73ED27B4C98E}" destId="{BBF57041-BCAF-4645-96DD-8D0FB8F89B56}" srcOrd="0" destOrd="0" presId="urn:microsoft.com/office/officeart/2005/8/layout/orgChart1"/>
    <dgm:cxn modelId="{E2F8F5C9-71B0-4D25-B594-ADB4B5B0F07C}" type="presParOf" srcId="{BBF57041-BCAF-4645-96DD-8D0FB8F89B56}" destId="{3CE6F023-E05D-4C5C-BA6F-ADF318EA1933}" srcOrd="0" destOrd="0" presId="urn:microsoft.com/office/officeart/2005/8/layout/orgChart1"/>
    <dgm:cxn modelId="{ABBF33C1-D28E-4865-8E47-6BB89C0D8142}" type="presParOf" srcId="{BBF57041-BCAF-4645-96DD-8D0FB8F89B56}" destId="{23D29407-AFFE-410C-AD4A-B6BA73A67361}" srcOrd="1" destOrd="0" presId="urn:microsoft.com/office/officeart/2005/8/layout/orgChart1"/>
    <dgm:cxn modelId="{075188F0-247B-439C-B18C-D13717960B23}" type="presParOf" srcId="{CD99D50A-2669-4213-9064-73ED27B4C98E}" destId="{3A369B32-2881-442D-A8C4-B35886D7AEC2}" srcOrd="1" destOrd="0" presId="urn:microsoft.com/office/officeart/2005/8/layout/orgChart1"/>
    <dgm:cxn modelId="{1C5D1255-ACFC-4B82-A91F-26F609F33530}" type="presParOf" srcId="{CD99D50A-2669-4213-9064-73ED27B4C98E}" destId="{F94AA2EE-1258-4670-A17E-5B59B33CDA0C}" srcOrd="2" destOrd="0" presId="urn:microsoft.com/office/officeart/2005/8/layout/orgChart1"/>
    <dgm:cxn modelId="{1D374671-2DF4-4E95-92F7-0D69AB469218}" type="presParOf" srcId="{B2C738FA-8A53-4D58-A5CB-585397121442}" destId="{777566E6-1B54-4FA6-9F39-F5DB8A433030}" srcOrd="2" destOrd="0" presId="urn:microsoft.com/office/officeart/2005/8/layout/orgChart1"/>
    <dgm:cxn modelId="{22A59A4F-BC30-42DD-9054-DAFD17480931}" type="presParOf" srcId="{A77D72B3-F2BA-4220-A2EA-94DB4436DFE1}" destId="{55838C02-7022-4113-A84B-202D9CFFD415}" srcOrd="2" destOrd="0" presId="urn:microsoft.com/office/officeart/2005/8/layout/orgChart1"/>
    <dgm:cxn modelId="{A9F25CFF-7332-45EA-8FF4-C0923675C33E}" type="presParOf" srcId="{B60B0E69-4912-4403-9817-EC9E75059AE6}" destId="{FD63D8F0-5E4E-41A3-8B6A-95EAC1DE0B15}" srcOrd="2" destOrd="0" presId="urn:microsoft.com/office/officeart/2005/8/layout/orgChart1"/>
    <dgm:cxn modelId="{F9C97141-F22B-4AE0-9D53-6752B6D2D3D7}" type="presParOf" srcId="{30A4CE30-7852-4B8C-9562-CF81ABBD58E3}" destId="{A30BE0E4-048F-4351-BD99-F0E441AEC539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157D1DF-C0E0-45A1-A991-77EACA97B025}" type="doc">
      <dgm:prSet loTypeId="urn:microsoft.com/office/officeart/2005/8/layout/orgChart1" loCatId="hierarchy" qsTypeId="urn:microsoft.com/office/officeart/2005/8/quickstyle/simple1#8" qsCatId="simple" csTypeId="urn:microsoft.com/office/officeart/2005/8/colors/accent1_2#8" csCatId="accent1" phldr="1"/>
      <dgm:spPr/>
      <dgm:t>
        <a:bodyPr/>
        <a:lstStyle/>
        <a:p>
          <a:endParaRPr lang="en-GB"/>
        </a:p>
      </dgm:t>
    </dgm:pt>
    <dgm:pt modelId="{38B93ED2-A319-468A-B88A-8326063F2BFD}">
      <dgm:prSet phldrT="[Text]" custT="1"/>
      <dgm:spPr>
        <a:solidFill>
          <a:schemeClr val="accent3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bg1"/>
              </a:solidFill>
            </a:rPr>
            <a:t>Associate Director</a:t>
          </a:r>
          <a:br>
            <a:rPr lang="en-GB" sz="1400" dirty="0">
              <a:solidFill>
                <a:schemeClr val="bg1"/>
              </a:solidFill>
            </a:rPr>
          </a:br>
          <a:r>
            <a:rPr lang="en-GB" sz="1400" dirty="0">
              <a:solidFill>
                <a:schemeClr val="bg1"/>
              </a:solidFill>
            </a:rPr>
            <a:t>(Scholarship &amp; Planning)</a:t>
          </a:r>
          <a:br>
            <a:rPr lang="en-GB" sz="1400" dirty="0">
              <a:solidFill>
                <a:schemeClr val="bg1"/>
              </a:solidFill>
            </a:rPr>
          </a:br>
          <a:r>
            <a:rPr lang="en-GB" sz="1000" dirty="0">
              <a:solidFill>
                <a:schemeClr val="bg1"/>
              </a:solidFill>
            </a:rPr>
            <a:t>1 FTE</a:t>
          </a:r>
        </a:p>
      </dgm:t>
    </dgm:pt>
    <dgm:pt modelId="{6B6654D7-5787-4744-81C5-718A6ACF259A}" type="parTrans" cxnId="{D9FAA45E-CCB0-4DA6-B057-8EC6E79C4403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584187B2-B32B-4530-87C3-8F46812D0DD6}" type="sibTrans" cxnId="{D9FAA45E-CCB0-4DA6-B057-8EC6E79C4403}">
      <dgm:prSet/>
      <dgm:spPr/>
      <dgm:t>
        <a:bodyPr/>
        <a:lstStyle/>
        <a:p>
          <a:endParaRPr lang="en-GB"/>
        </a:p>
      </dgm:t>
    </dgm:pt>
    <dgm:pt modelId="{76162961-B479-42A9-B3A2-89D093EFFF7F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bg1"/>
              </a:solidFill>
            </a:rPr>
            <a:t>Open Research Manager</a:t>
          </a:r>
          <a:br>
            <a:rPr lang="en-GB" sz="1300" dirty="0">
              <a:solidFill>
                <a:schemeClr val="bg1"/>
              </a:solidFill>
            </a:rPr>
          </a:br>
          <a:r>
            <a:rPr lang="en-GB" sz="1000" dirty="0">
              <a:solidFill>
                <a:schemeClr val="bg1"/>
              </a:solidFill>
            </a:rPr>
            <a:t>1 FTE</a:t>
          </a:r>
        </a:p>
      </dgm:t>
    </dgm:pt>
    <dgm:pt modelId="{60AA2A0A-1342-48CF-A828-E11E672EFD54}" type="parTrans" cxnId="{79665392-0437-4351-9ADA-4AC8784C2A1A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5578BD91-89D9-42FA-B4B3-26485F3FF0B8}" type="sibTrans" cxnId="{79665392-0437-4351-9ADA-4AC8784C2A1A}">
      <dgm:prSet/>
      <dgm:spPr/>
      <dgm:t>
        <a:bodyPr/>
        <a:lstStyle/>
        <a:p>
          <a:endParaRPr lang="en-GB"/>
        </a:p>
      </dgm:t>
    </dgm:pt>
    <dgm:pt modelId="{1854A49F-2B42-4020-80FA-7A133F6944C7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bg1"/>
              </a:solidFill>
            </a:rPr>
            <a:t>Collections Services Manager</a:t>
          </a:r>
          <a:br>
            <a:rPr lang="en-GB" sz="1500" dirty="0">
              <a:solidFill>
                <a:schemeClr val="bg1"/>
              </a:solidFill>
            </a:rPr>
          </a:br>
          <a:r>
            <a:rPr lang="en-GB" sz="1000" dirty="0">
              <a:solidFill>
                <a:schemeClr val="bg1"/>
              </a:solidFill>
            </a:rPr>
            <a:t>1 FTE</a:t>
          </a:r>
        </a:p>
      </dgm:t>
    </dgm:pt>
    <dgm:pt modelId="{1D3C350E-21D4-4CD0-8290-AD458112697C}" type="parTrans" cxnId="{9D8A4DA5-59A3-4DB4-8A9D-7D93568B5709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CE4E03BB-AD2E-45EF-9745-DCD253C09ACC}" type="sibTrans" cxnId="{9D8A4DA5-59A3-4DB4-8A9D-7D93568B5709}">
      <dgm:prSet/>
      <dgm:spPr/>
      <dgm:t>
        <a:bodyPr/>
        <a:lstStyle/>
        <a:p>
          <a:endParaRPr lang="en-GB"/>
        </a:p>
      </dgm:t>
    </dgm:pt>
    <dgm:pt modelId="{7B900F96-E043-449E-8C16-C7FF699A8816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Open Research Administrator</a:t>
          </a:r>
          <a:br>
            <a:rPr lang="en-GB" sz="15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766EEA7D-332F-4852-BDB0-84B30B93FD83}" type="parTrans" cxnId="{1E3FDC59-3C89-43B6-8337-8D7E35B26839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53A35181-89F0-42FB-A108-6D9D89B1B71B}" type="sibTrans" cxnId="{1E3FDC59-3C89-43B6-8337-8D7E35B26839}">
      <dgm:prSet/>
      <dgm:spPr/>
      <dgm:t>
        <a:bodyPr/>
        <a:lstStyle/>
        <a:p>
          <a:endParaRPr lang="en-GB"/>
        </a:p>
      </dgm:t>
    </dgm:pt>
    <dgm:pt modelId="{73F7B6D6-670A-4A9F-AA91-870ECE4C7991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500" dirty="0">
              <a:solidFill>
                <a:schemeClr val="tx1"/>
              </a:solidFill>
            </a:rPr>
            <a:t>Content Manager</a:t>
          </a:r>
          <a:br>
            <a:rPr lang="en-GB" sz="15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3259FFBC-9A99-48B8-A8FA-3FB167EB3EA9}" type="parTrans" cxnId="{33D9F179-D18E-4CB2-AA61-1F3B693D7E07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248C704-BFCB-42D3-8B0A-7F3650BC1DEF}" type="sibTrans" cxnId="{33D9F179-D18E-4CB2-AA61-1F3B693D7E07}">
      <dgm:prSet/>
      <dgm:spPr/>
      <dgm:t>
        <a:bodyPr/>
        <a:lstStyle/>
        <a:p>
          <a:endParaRPr lang="en-GB"/>
        </a:p>
      </dgm:t>
    </dgm:pt>
    <dgm:pt modelId="{5C34D455-7444-44BD-992A-FD8ADCFCE481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Metadata Manager</a:t>
          </a:r>
          <a:br>
            <a:rPr lang="en-GB" sz="14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821F8412-D130-4E11-982C-8FDA465A07A9}" type="parTrans" cxnId="{3BDD22AF-BAD3-45AD-ABAA-98D214D29614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48AE927-7366-4E06-BB18-B8BA0BAD427F}" type="sibTrans" cxnId="{3BDD22AF-BAD3-45AD-ABAA-98D214D29614}">
      <dgm:prSet/>
      <dgm:spPr/>
      <dgm:t>
        <a:bodyPr/>
        <a:lstStyle/>
        <a:p>
          <a:endParaRPr lang="en-GB"/>
        </a:p>
      </dgm:t>
    </dgm:pt>
    <dgm:pt modelId="{2A8701E2-6830-43C4-97FB-5A94274154F5}">
      <dgm:prSet custT="1"/>
      <dgm:spPr>
        <a:solidFill>
          <a:schemeClr val="tx2">
            <a:lumMod val="50000"/>
            <a:lumOff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Senior Library Assistants (2)</a:t>
          </a:r>
          <a:br>
            <a:rPr lang="en-GB" sz="12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1.5 FTE</a:t>
          </a:r>
        </a:p>
      </dgm:t>
    </dgm:pt>
    <dgm:pt modelId="{33B5E719-0895-4E94-97FE-A3213CE02FF4}" type="parTrans" cxnId="{A276A0F8-9CCA-4814-B479-6279204478C5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3B9599E-524C-4CFF-9092-442443F88CC4}" type="sibTrans" cxnId="{A276A0F8-9CCA-4814-B479-6279204478C5}">
      <dgm:prSet/>
      <dgm:spPr/>
      <dgm:t>
        <a:bodyPr/>
        <a:lstStyle/>
        <a:p>
          <a:endParaRPr lang="en-GB"/>
        </a:p>
      </dgm:t>
    </dgm:pt>
    <dgm:pt modelId="{C43CE85D-867E-41DF-8D7B-A3DB0498E679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Licensing Co-ordinator</a:t>
          </a:r>
          <a:br>
            <a:rPr lang="en-GB" sz="14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0.67 FTE</a:t>
          </a:r>
        </a:p>
      </dgm:t>
    </dgm:pt>
    <dgm:pt modelId="{C54A8384-6BE0-42C1-922B-2DC5099F1F30}" type="parTrans" cxnId="{7D4649A9-AC0A-4964-A60E-A26C579AE05D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C65794FD-9D29-4B3D-A830-33856770C999}" type="sibTrans" cxnId="{7D4649A9-AC0A-4964-A60E-A26C579AE05D}">
      <dgm:prSet/>
      <dgm:spPr/>
      <dgm:t>
        <a:bodyPr/>
        <a:lstStyle/>
        <a:p>
          <a:endParaRPr lang="en-GB"/>
        </a:p>
      </dgm:t>
    </dgm:pt>
    <dgm:pt modelId="{7505DE32-8198-4A13-8E89-E17B3366CD6E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Resources Supervisor</a:t>
          </a:r>
          <a:br>
            <a:rPr lang="en-GB" sz="12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51EE733C-CF45-48E4-B92F-9694CCF0B03E}" type="parTrans" cxnId="{D7BC009E-F508-4233-900B-AF33DA680C16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FEF464B0-38C3-4021-B94E-CFBCED738407}" type="sibTrans" cxnId="{D7BC009E-F508-4233-900B-AF33DA680C16}">
      <dgm:prSet/>
      <dgm:spPr/>
      <dgm:t>
        <a:bodyPr/>
        <a:lstStyle/>
        <a:p>
          <a:endParaRPr lang="en-GB"/>
        </a:p>
      </dgm:t>
    </dgm:pt>
    <dgm:pt modelId="{0837E67C-FDF2-4919-9D89-21EEE7919273}">
      <dgm:prSet custT="1"/>
      <dgm:spPr>
        <a:solidFill>
          <a:schemeClr val="tx2">
            <a:lumMod val="50000"/>
            <a:lumOff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Senior Library Assistant (Collections Services)</a:t>
          </a:r>
          <a:br>
            <a:rPr lang="en-GB" sz="14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F50B8F52-3C3A-43E4-8F0A-A69A92B3D6F1}" type="parTrans" cxnId="{BCC6EDCC-716B-4664-B6C7-033893514BC3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BD88C56-D26B-44A4-A572-76A5E63FA9FC}" type="sibTrans" cxnId="{BCC6EDCC-716B-4664-B6C7-033893514BC3}">
      <dgm:prSet/>
      <dgm:spPr/>
      <dgm:t>
        <a:bodyPr/>
        <a:lstStyle/>
        <a:p>
          <a:endParaRPr lang="en-GB"/>
        </a:p>
      </dgm:t>
    </dgm:pt>
    <dgm:pt modelId="{73D6EA70-A51F-4838-B4D7-8E61DB0F6C17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Library Assistants (4)</a:t>
          </a:r>
        </a:p>
        <a:p>
          <a:r>
            <a:rPr lang="en-GB" sz="1000" dirty="0">
              <a:solidFill>
                <a:schemeClr val="tx1"/>
              </a:solidFill>
            </a:rPr>
            <a:t>3.72 FTE</a:t>
          </a:r>
        </a:p>
      </dgm:t>
    </dgm:pt>
    <dgm:pt modelId="{877F2A0B-9E39-471D-B6AE-34BECFA3D0BB}" type="parTrans" cxnId="{87420B14-C0A8-4357-92DE-46F74E6F56A9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9583ACF2-BD42-4909-A2B8-B6A67457D977}" type="sibTrans" cxnId="{87420B14-C0A8-4357-92DE-46F74E6F56A9}">
      <dgm:prSet/>
      <dgm:spPr/>
      <dgm:t>
        <a:bodyPr/>
        <a:lstStyle/>
        <a:p>
          <a:endParaRPr lang="en-GB"/>
        </a:p>
      </dgm:t>
    </dgm:pt>
    <dgm:pt modelId="{0673A2FA-2450-4FA4-B817-A63B72F61C92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Metadata Librarians (2)</a:t>
          </a:r>
          <a:br>
            <a:rPr lang="en-GB" sz="14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1.56 FTE</a:t>
          </a:r>
        </a:p>
      </dgm:t>
    </dgm:pt>
    <dgm:pt modelId="{A2E3B9FA-6B63-4409-BA00-09F41CB2CECE}" type="parTrans" cxnId="{69BE92A7-B5C1-44F6-AB44-6C76F37EEDDB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C520D58C-FAB6-494B-8118-A11BFD3EDCD6}" type="sibTrans" cxnId="{69BE92A7-B5C1-44F6-AB44-6C76F37EEDDB}">
      <dgm:prSet/>
      <dgm:spPr/>
      <dgm:t>
        <a:bodyPr/>
        <a:lstStyle/>
        <a:p>
          <a:endParaRPr lang="en-GB"/>
        </a:p>
      </dgm:t>
    </dgm:pt>
    <dgm:pt modelId="{C4BA429B-0182-4A04-80E3-6A887AC2A8D2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bg1"/>
              </a:solidFill>
            </a:rPr>
            <a:t>Research Data Manager</a:t>
          </a:r>
          <a:br>
            <a:rPr lang="en-GB" sz="1600" dirty="0">
              <a:solidFill>
                <a:schemeClr val="bg1"/>
              </a:solidFill>
            </a:rPr>
          </a:br>
          <a:r>
            <a:rPr lang="en-GB" sz="1000" dirty="0">
              <a:solidFill>
                <a:schemeClr val="bg1"/>
              </a:solidFill>
            </a:rPr>
            <a:t>1 FTE</a:t>
          </a:r>
        </a:p>
      </dgm:t>
    </dgm:pt>
    <dgm:pt modelId="{2749CA4F-1B99-461B-8FBD-4D23546E98D1}" type="parTrans" cxnId="{BC989A13-4F7A-43A8-86AD-6CB2701412E5}">
      <dgm:prSet/>
      <dgm:spPr/>
      <dgm:t>
        <a:bodyPr/>
        <a:lstStyle/>
        <a:p>
          <a:endParaRPr lang="en-GB"/>
        </a:p>
      </dgm:t>
    </dgm:pt>
    <dgm:pt modelId="{E67A5E0F-CACB-461A-A029-18D86492D707}" type="sibTrans" cxnId="{BC989A13-4F7A-43A8-86AD-6CB2701412E5}">
      <dgm:prSet/>
      <dgm:spPr/>
      <dgm:t>
        <a:bodyPr/>
        <a:lstStyle/>
        <a:p>
          <a:endParaRPr lang="en-GB"/>
        </a:p>
      </dgm:t>
    </dgm:pt>
    <dgm:pt modelId="{E131AA1D-9EC3-4F30-8EB3-9B96C28D5B48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bg1"/>
              </a:solidFill>
            </a:rPr>
            <a:t>Research Publications Manager</a:t>
          </a:r>
          <a:br>
            <a:rPr lang="en-GB" sz="1200" dirty="0">
              <a:solidFill>
                <a:schemeClr val="bg1"/>
              </a:solidFill>
            </a:rPr>
          </a:br>
          <a:r>
            <a:rPr lang="en-GB" sz="1000" dirty="0">
              <a:solidFill>
                <a:schemeClr val="bg1"/>
              </a:solidFill>
            </a:rPr>
            <a:t>0.5 FTE</a:t>
          </a:r>
        </a:p>
      </dgm:t>
    </dgm:pt>
    <dgm:pt modelId="{C6029360-C686-433B-9502-07F7275B78E8}" type="parTrans" cxnId="{076C8C8B-CB8A-4E92-9810-BDB127C41EB8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93C2A7F2-E4F4-4B71-85C7-ADA35C6B9355}" type="sibTrans" cxnId="{076C8C8B-CB8A-4E92-9810-BDB127C41EB8}">
      <dgm:prSet/>
      <dgm:spPr/>
      <dgm:t>
        <a:bodyPr/>
        <a:lstStyle/>
        <a:p>
          <a:endParaRPr lang="en-GB"/>
        </a:p>
      </dgm:t>
    </dgm:pt>
    <dgm:pt modelId="{CD09C8D4-06CF-425B-9B5F-3DE08B14D632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Digital Humanities Officer</a:t>
          </a:r>
          <a:br>
            <a:rPr lang="en-GB" sz="12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AE36B2C6-09D8-4C7D-A8FA-A704DC34B875}" type="parTrans" cxnId="{B818AC96-73FE-4BC7-A0B4-F30575851669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9899E649-670F-4F92-BCCB-2555695EECFF}" type="sibTrans" cxnId="{B818AC96-73FE-4BC7-A0B4-F30575851669}">
      <dgm:prSet/>
      <dgm:spPr/>
      <dgm:t>
        <a:bodyPr/>
        <a:lstStyle/>
        <a:p>
          <a:endParaRPr lang="en-GB"/>
        </a:p>
      </dgm:t>
    </dgm:pt>
    <dgm:pt modelId="{F2B70160-3278-4B38-B50E-1B91F924495D}">
      <dgm:prSet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Collection Management Librarian</a:t>
          </a:r>
          <a:br>
            <a:rPr lang="en-GB" sz="14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0.5 FTE</a:t>
          </a:r>
        </a:p>
      </dgm:t>
    </dgm:pt>
    <dgm:pt modelId="{AE99EC65-BC01-4907-9391-40EAB683917C}" type="parTrans" cxnId="{91D21967-49EC-4B37-8FB6-BE07A1C1C901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5E6005EF-6628-45B2-8B81-3B159B40E1A6}" type="sibTrans" cxnId="{91D21967-49EC-4B37-8FB6-BE07A1C1C901}">
      <dgm:prSet/>
      <dgm:spPr/>
      <dgm:t>
        <a:bodyPr/>
        <a:lstStyle/>
        <a:p>
          <a:endParaRPr lang="en-GB"/>
        </a:p>
      </dgm:t>
    </dgm:pt>
    <dgm:pt modelId="{04A6E2FD-D2E4-4BB6-BF3B-D10A3ADD3576}">
      <dgm:prSet custT="1"/>
      <dgm:spPr>
        <a:solidFill>
          <a:schemeClr val="tx2">
            <a:lumMod val="50000"/>
            <a:lumOff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Senior Library Assistant (Collection Management)</a:t>
          </a:r>
          <a:br>
            <a:rPr lang="en-GB" sz="14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0.67 FTE</a:t>
          </a:r>
        </a:p>
      </dgm:t>
    </dgm:pt>
    <dgm:pt modelId="{DFEB25D7-83D3-4510-9ED5-617BDC5C6588}" type="parTrans" cxnId="{1E7238DF-F88A-4B8F-8CF7-E6BA1D62BF67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F99642E7-5783-4EFB-BE92-673E0B35864D}" type="sibTrans" cxnId="{1E7238DF-F88A-4B8F-8CF7-E6BA1D62BF67}">
      <dgm:prSet/>
      <dgm:spPr/>
      <dgm:t>
        <a:bodyPr/>
        <a:lstStyle/>
        <a:p>
          <a:endParaRPr lang="en-GB"/>
        </a:p>
      </dgm:t>
    </dgm:pt>
    <dgm:pt modelId="{A5D40CAF-9C65-4AD6-B802-2657DACEF2E3}">
      <dgm:prSet custT="1"/>
      <dgm:spPr>
        <a:solidFill>
          <a:schemeClr val="tx2">
            <a:lumMod val="50000"/>
            <a:lumOff val="5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Senior Library Assistant (Collections </a:t>
          </a:r>
          <a:r>
            <a:rPr lang="en-GB" sz="1000" dirty="0">
              <a:solidFill>
                <a:schemeClr val="tx1"/>
              </a:solidFill>
            </a:rPr>
            <a:t>Grade 4, 1 FTE</a:t>
          </a:r>
        </a:p>
      </dgm:t>
    </dgm:pt>
    <dgm:pt modelId="{818CD028-BBC8-4586-A464-8CE9EBC51E9A}" type="parTrans" cxnId="{F4C9ED6B-05AD-46DB-BDC1-7614CA0F7388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99B74998-0AA0-4750-A5BC-15AFDF5869DF}" type="sibTrans" cxnId="{F4C9ED6B-05AD-46DB-BDC1-7614CA0F7388}">
      <dgm:prSet/>
      <dgm:spPr/>
      <dgm:t>
        <a:bodyPr/>
        <a:lstStyle/>
        <a:p>
          <a:endParaRPr lang="en-GB"/>
        </a:p>
      </dgm:t>
    </dgm:pt>
    <dgm:pt modelId="{21F3FD9F-C58B-42A9-B768-2AD59CB3768D}">
      <dgm:prSet custT="1"/>
      <dgm:spPr>
        <a:solidFill>
          <a:schemeClr val="accent6">
            <a:lumMod val="75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bg1"/>
              </a:solidFill>
            </a:rPr>
            <a:t>Systems Manager</a:t>
          </a:r>
          <a:br>
            <a:rPr lang="en-GB" sz="1200" dirty="0">
              <a:solidFill>
                <a:schemeClr val="bg1"/>
              </a:solidFill>
            </a:rPr>
          </a:br>
          <a:r>
            <a:rPr lang="en-GB" sz="1000" dirty="0">
              <a:solidFill>
                <a:schemeClr val="bg1"/>
              </a:solidFill>
            </a:rPr>
            <a:t>1 FTE</a:t>
          </a:r>
        </a:p>
      </dgm:t>
    </dgm:pt>
    <dgm:pt modelId="{39DF5CE2-78DC-42F3-8D1F-2E581631CACB}" type="parTrans" cxnId="{DE744C10-2B22-452C-B27F-9A60D8063720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37330B54-63C8-44F2-8033-08BE5D18B569}" type="sibTrans" cxnId="{DE744C10-2B22-452C-B27F-9A60D8063720}">
      <dgm:prSet/>
      <dgm:spPr/>
      <dgm:t>
        <a:bodyPr/>
        <a:lstStyle/>
        <a:p>
          <a:endParaRPr lang="en-GB"/>
        </a:p>
      </dgm:t>
    </dgm:pt>
    <dgm:pt modelId="{49F245B0-9529-49FD-A395-E360390AAE6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Systems Administrator</a:t>
          </a:r>
          <a:br>
            <a:rPr lang="en-GB" sz="14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EEF3E179-7E63-4D45-97FE-D7C37FEF36FE}" type="parTrans" cxnId="{163B6EDF-ABEA-4771-9D75-F5761D6096C5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559A67B-81C8-4792-9F65-CD825212CDD3}" type="sibTrans" cxnId="{163B6EDF-ABEA-4771-9D75-F5761D6096C5}">
      <dgm:prSet/>
      <dgm:spPr/>
      <dgm:t>
        <a:bodyPr/>
        <a:lstStyle/>
        <a:p>
          <a:endParaRPr lang="en-GB"/>
        </a:p>
      </dgm:t>
    </dgm:pt>
    <dgm:pt modelId="{9DDFB981-B46C-48AB-85F5-DA24B770CDBF}">
      <dgm:prSet custT="1"/>
      <dgm:spPr>
        <a:solidFill>
          <a:schemeClr val="accent1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Systems &amp; User Services Library Assistant</a:t>
          </a:r>
          <a:br>
            <a:rPr lang="en-GB" sz="13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1 FTE</a:t>
          </a:r>
        </a:p>
      </dgm:t>
    </dgm:pt>
    <dgm:pt modelId="{3B56D584-1947-421F-9C36-B74AFA855E11}" type="parTrans" cxnId="{BE2D25F0-47A7-41C9-ADFA-A09937CEDB6E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68F7F4D3-33BC-4BD2-89B8-E45208239891}" type="sibTrans" cxnId="{BE2D25F0-47A7-41C9-ADFA-A09937CEDB6E}">
      <dgm:prSet/>
      <dgm:spPr/>
      <dgm:t>
        <a:bodyPr/>
        <a:lstStyle/>
        <a:p>
          <a:endParaRPr lang="en-GB"/>
        </a:p>
      </dgm:t>
    </dgm:pt>
    <dgm:pt modelId="{016A3FC3-EAE8-42AE-B69F-08C19E63085F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Open Access Adviser</a:t>
          </a:r>
          <a:br>
            <a:rPr lang="en-GB" sz="1400" dirty="0">
              <a:solidFill>
                <a:schemeClr val="tx1"/>
              </a:solidFill>
            </a:rPr>
          </a:br>
          <a:r>
            <a:rPr lang="en-GB" sz="1000" dirty="0">
              <a:solidFill>
                <a:schemeClr val="tx1"/>
              </a:solidFill>
            </a:rPr>
            <a:t>0.5 FTE</a:t>
          </a:r>
        </a:p>
      </dgm:t>
    </dgm:pt>
    <dgm:pt modelId="{6574A906-03D3-463B-94EF-E8C83259F287}" type="parTrans" cxnId="{424564F0-DF68-4AA8-BD0B-E496B2A903B8}">
      <dgm:prSet/>
      <dgm:spPr>
        <a:ln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5EB48C0-8EEB-4CCC-B906-716D0FF2A293}" type="sibTrans" cxnId="{424564F0-DF68-4AA8-BD0B-E496B2A903B8}">
      <dgm:prSet/>
      <dgm:spPr/>
      <dgm:t>
        <a:bodyPr/>
        <a:lstStyle/>
        <a:p>
          <a:endParaRPr lang="en-GB"/>
        </a:p>
      </dgm:t>
    </dgm:pt>
    <dgm:pt modelId="{10ADD3BC-A8BB-4785-9BC6-BFF0FEB4C751}" type="pres">
      <dgm:prSet presAssocID="{2157D1DF-C0E0-45A1-A991-77EACA97B02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0A4CE30-7852-4B8C-9562-CF81ABBD58E3}" type="pres">
      <dgm:prSet presAssocID="{38B93ED2-A319-468A-B88A-8326063F2BFD}" presName="hierRoot1" presStyleCnt="0">
        <dgm:presLayoutVars>
          <dgm:hierBranch val="init"/>
        </dgm:presLayoutVars>
      </dgm:prSet>
      <dgm:spPr/>
    </dgm:pt>
    <dgm:pt modelId="{6BF5F214-4434-443F-9520-DDA13ACD152D}" type="pres">
      <dgm:prSet presAssocID="{38B93ED2-A319-468A-B88A-8326063F2BFD}" presName="rootComposite1" presStyleCnt="0"/>
      <dgm:spPr/>
    </dgm:pt>
    <dgm:pt modelId="{90B30B52-6AAB-478E-A9C3-885947B5C84A}" type="pres">
      <dgm:prSet presAssocID="{38B93ED2-A319-468A-B88A-8326063F2BFD}" presName="rootText1" presStyleLbl="node0" presStyleIdx="0" presStyleCnt="1" custScaleX="159446">
        <dgm:presLayoutVars>
          <dgm:chPref val="3"/>
        </dgm:presLayoutVars>
      </dgm:prSet>
      <dgm:spPr/>
    </dgm:pt>
    <dgm:pt modelId="{AB2894AE-4042-4898-8A19-A4C122308928}" type="pres">
      <dgm:prSet presAssocID="{38B93ED2-A319-468A-B88A-8326063F2BFD}" presName="rootConnector1" presStyleLbl="node1" presStyleIdx="0" presStyleCnt="0"/>
      <dgm:spPr/>
    </dgm:pt>
    <dgm:pt modelId="{AADC3ABD-BE66-4FBB-BD3E-DFC1E0A84AA9}" type="pres">
      <dgm:prSet presAssocID="{38B93ED2-A319-468A-B88A-8326063F2BFD}" presName="hierChild2" presStyleCnt="0"/>
      <dgm:spPr/>
    </dgm:pt>
    <dgm:pt modelId="{719632A4-F981-4171-8034-D2BF0D2E51EA}" type="pres">
      <dgm:prSet presAssocID="{60AA2A0A-1342-48CF-A828-E11E672EFD54}" presName="Name37" presStyleLbl="parChTrans1D2" presStyleIdx="0" presStyleCnt="5"/>
      <dgm:spPr/>
    </dgm:pt>
    <dgm:pt modelId="{6AF5BCF2-A3C6-427E-A73F-5C9B4490FF0E}" type="pres">
      <dgm:prSet presAssocID="{76162961-B479-42A9-B3A2-89D093EFFF7F}" presName="hierRoot2" presStyleCnt="0">
        <dgm:presLayoutVars>
          <dgm:hierBranch val="init"/>
        </dgm:presLayoutVars>
      </dgm:prSet>
      <dgm:spPr/>
    </dgm:pt>
    <dgm:pt modelId="{8BD766E7-D99B-4A26-9795-640609E40B3A}" type="pres">
      <dgm:prSet presAssocID="{76162961-B479-42A9-B3A2-89D093EFFF7F}" presName="rootComposite" presStyleCnt="0"/>
      <dgm:spPr/>
    </dgm:pt>
    <dgm:pt modelId="{693FC464-0C85-45E0-99FA-41820ADC6E51}" type="pres">
      <dgm:prSet presAssocID="{76162961-B479-42A9-B3A2-89D093EFFF7F}" presName="rootText" presStyleLbl="node2" presStyleIdx="0" presStyleCnt="5" custScaleX="148587">
        <dgm:presLayoutVars>
          <dgm:chPref val="3"/>
        </dgm:presLayoutVars>
      </dgm:prSet>
      <dgm:spPr/>
    </dgm:pt>
    <dgm:pt modelId="{B75AE3EF-92C7-4481-9DBE-44C9979727CD}" type="pres">
      <dgm:prSet presAssocID="{76162961-B479-42A9-B3A2-89D093EFFF7F}" presName="rootConnector" presStyleLbl="node2" presStyleIdx="0" presStyleCnt="5"/>
      <dgm:spPr/>
    </dgm:pt>
    <dgm:pt modelId="{9C224DAE-0B21-4498-BFB1-F9C561489584}" type="pres">
      <dgm:prSet presAssocID="{76162961-B479-42A9-B3A2-89D093EFFF7F}" presName="hierChild4" presStyleCnt="0"/>
      <dgm:spPr/>
    </dgm:pt>
    <dgm:pt modelId="{C4EFA2B6-DCB6-4430-ACDD-D76CDEB92255}" type="pres">
      <dgm:prSet presAssocID="{C6029360-C686-433B-9502-07F7275B78E8}" presName="Name37" presStyleLbl="parChTrans1D3" presStyleIdx="0" presStyleCnt="7"/>
      <dgm:spPr/>
    </dgm:pt>
    <dgm:pt modelId="{3890FAE7-398E-4D1D-9953-F2872F08C754}" type="pres">
      <dgm:prSet presAssocID="{E131AA1D-9EC3-4F30-8EB3-9B96C28D5B48}" presName="hierRoot2" presStyleCnt="0">
        <dgm:presLayoutVars>
          <dgm:hierBranch val="init"/>
        </dgm:presLayoutVars>
      </dgm:prSet>
      <dgm:spPr/>
    </dgm:pt>
    <dgm:pt modelId="{B5A75C36-C1FB-4FFF-8DF5-8C79C094C785}" type="pres">
      <dgm:prSet presAssocID="{E131AA1D-9EC3-4F30-8EB3-9B96C28D5B48}" presName="rootComposite" presStyleCnt="0"/>
      <dgm:spPr/>
    </dgm:pt>
    <dgm:pt modelId="{3FFE6C9A-63C1-4AB9-B419-1A5B8C71FC86}" type="pres">
      <dgm:prSet presAssocID="{E131AA1D-9EC3-4F30-8EB3-9B96C28D5B48}" presName="rootText" presStyleLbl="node3" presStyleIdx="0" presStyleCnt="7" custScaleY="133945">
        <dgm:presLayoutVars>
          <dgm:chPref val="3"/>
        </dgm:presLayoutVars>
      </dgm:prSet>
      <dgm:spPr/>
    </dgm:pt>
    <dgm:pt modelId="{02B2DCCB-21DE-422B-BA21-624A2D2F557E}" type="pres">
      <dgm:prSet presAssocID="{E131AA1D-9EC3-4F30-8EB3-9B96C28D5B48}" presName="rootConnector" presStyleLbl="node3" presStyleIdx="0" presStyleCnt="7"/>
      <dgm:spPr/>
    </dgm:pt>
    <dgm:pt modelId="{736B4858-A77E-44B1-ACBB-75D1546369F8}" type="pres">
      <dgm:prSet presAssocID="{E131AA1D-9EC3-4F30-8EB3-9B96C28D5B48}" presName="hierChild4" presStyleCnt="0"/>
      <dgm:spPr/>
    </dgm:pt>
    <dgm:pt modelId="{641953A3-ADFA-4614-958D-BF27DBF8BF26}" type="pres">
      <dgm:prSet presAssocID="{6574A906-03D3-463B-94EF-E8C83259F287}" presName="Name37" presStyleLbl="parChTrans1D4" presStyleIdx="0" presStyleCnt="9"/>
      <dgm:spPr/>
    </dgm:pt>
    <dgm:pt modelId="{58ED2CFB-EDF1-4F68-8E66-F83FFA31CC25}" type="pres">
      <dgm:prSet presAssocID="{016A3FC3-EAE8-42AE-B69F-08C19E63085F}" presName="hierRoot2" presStyleCnt="0">
        <dgm:presLayoutVars>
          <dgm:hierBranch val="init"/>
        </dgm:presLayoutVars>
      </dgm:prSet>
      <dgm:spPr/>
    </dgm:pt>
    <dgm:pt modelId="{0A9E732B-05B9-4ECB-8437-E8DA632FF9A8}" type="pres">
      <dgm:prSet presAssocID="{016A3FC3-EAE8-42AE-B69F-08C19E63085F}" presName="rootComposite" presStyleCnt="0"/>
      <dgm:spPr/>
    </dgm:pt>
    <dgm:pt modelId="{D8B8B8D2-3E9D-4B8F-8062-55453582C1FC}" type="pres">
      <dgm:prSet presAssocID="{016A3FC3-EAE8-42AE-B69F-08C19E63085F}" presName="rootText" presStyleLbl="node4" presStyleIdx="0" presStyleCnt="9">
        <dgm:presLayoutVars>
          <dgm:chPref val="3"/>
        </dgm:presLayoutVars>
      </dgm:prSet>
      <dgm:spPr/>
    </dgm:pt>
    <dgm:pt modelId="{F40364F1-B5AC-4738-AC02-EA9F85C779D8}" type="pres">
      <dgm:prSet presAssocID="{016A3FC3-EAE8-42AE-B69F-08C19E63085F}" presName="rootConnector" presStyleLbl="node4" presStyleIdx="0" presStyleCnt="9"/>
      <dgm:spPr/>
    </dgm:pt>
    <dgm:pt modelId="{0BBF88C6-FCFE-4738-A452-27333FFA61F2}" type="pres">
      <dgm:prSet presAssocID="{016A3FC3-EAE8-42AE-B69F-08C19E63085F}" presName="hierChild4" presStyleCnt="0"/>
      <dgm:spPr/>
    </dgm:pt>
    <dgm:pt modelId="{EFE4C342-4B39-49CD-B782-FBE2AF910BA3}" type="pres">
      <dgm:prSet presAssocID="{016A3FC3-EAE8-42AE-B69F-08C19E63085F}" presName="hierChild5" presStyleCnt="0"/>
      <dgm:spPr/>
    </dgm:pt>
    <dgm:pt modelId="{EAFAAE89-9599-4D67-9E1C-BF26D02DD1F6}" type="pres">
      <dgm:prSet presAssocID="{E131AA1D-9EC3-4F30-8EB3-9B96C28D5B48}" presName="hierChild5" presStyleCnt="0"/>
      <dgm:spPr/>
    </dgm:pt>
    <dgm:pt modelId="{B27D3191-A4E6-41CC-ADDD-BF9232649150}" type="pres">
      <dgm:prSet presAssocID="{766EEA7D-332F-4852-BDB0-84B30B93FD83}" presName="Name37" presStyleLbl="parChTrans1D3" presStyleIdx="1" presStyleCnt="7"/>
      <dgm:spPr/>
    </dgm:pt>
    <dgm:pt modelId="{6936EE95-A32F-4A4B-8918-BB7A98B42F12}" type="pres">
      <dgm:prSet presAssocID="{7B900F96-E043-449E-8C16-C7FF699A8816}" presName="hierRoot2" presStyleCnt="0">
        <dgm:presLayoutVars>
          <dgm:hierBranch val="init"/>
        </dgm:presLayoutVars>
      </dgm:prSet>
      <dgm:spPr/>
    </dgm:pt>
    <dgm:pt modelId="{B99C0D3E-449C-472B-97FA-C6CC833C2717}" type="pres">
      <dgm:prSet presAssocID="{7B900F96-E043-449E-8C16-C7FF699A8816}" presName="rootComposite" presStyleCnt="0"/>
      <dgm:spPr/>
    </dgm:pt>
    <dgm:pt modelId="{87C3F3B1-EDF2-4075-BB8A-6BA3A27F15C1}" type="pres">
      <dgm:prSet presAssocID="{7B900F96-E043-449E-8C16-C7FF699A8816}" presName="rootText" presStyleLbl="node3" presStyleIdx="1" presStyleCnt="7" custScaleY="117629">
        <dgm:presLayoutVars>
          <dgm:chPref val="3"/>
        </dgm:presLayoutVars>
      </dgm:prSet>
      <dgm:spPr/>
    </dgm:pt>
    <dgm:pt modelId="{59C53DD8-9D1F-47B3-9B84-37D986253DDD}" type="pres">
      <dgm:prSet presAssocID="{7B900F96-E043-449E-8C16-C7FF699A8816}" presName="rootConnector" presStyleLbl="node3" presStyleIdx="1" presStyleCnt="7"/>
      <dgm:spPr/>
    </dgm:pt>
    <dgm:pt modelId="{58B7D91B-84E1-4077-B051-296C5CEB6B14}" type="pres">
      <dgm:prSet presAssocID="{7B900F96-E043-449E-8C16-C7FF699A8816}" presName="hierChild4" presStyleCnt="0"/>
      <dgm:spPr/>
    </dgm:pt>
    <dgm:pt modelId="{F0535D82-D64D-4C5E-9D24-83CDE25660A7}" type="pres">
      <dgm:prSet presAssocID="{33B5E719-0895-4E94-97FE-A3213CE02FF4}" presName="Name37" presStyleLbl="parChTrans1D4" presStyleIdx="1" presStyleCnt="9"/>
      <dgm:spPr/>
    </dgm:pt>
    <dgm:pt modelId="{0C82C8B9-9611-440A-82BB-65E4E7CDA8DA}" type="pres">
      <dgm:prSet presAssocID="{2A8701E2-6830-43C4-97FB-5A94274154F5}" presName="hierRoot2" presStyleCnt="0">
        <dgm:presLayoutVars>
          <dgm:hierBranch val="init"/>
        </dgm:presLayoutVars>
      </dgm:prSet>
      <dgm:spPr/>
    </dgm:pt>
    <dgm:pt modelId="{ED2FBFFC-05A4-4928-997C-329B203C7A60}" type="pres">
      <dgm:prSet presAssocID="{2A8701E2-6830-43C4-97FB-5A94274154F5}" presName="rootComposite" presStyleCnt="0"/>
      <dgm:spPr/>
    </dgm:pt>
    <dgm:pt modelId="{9809AFEC-F9F2-4D1F-9490-D6D848A43F25}" type="pres">
      <dgm:prSet presAssocID="{2A8701E2-6830-43C4-97FB-5A94274154F5}" presName="rootText" presStyleLbl="node4" presStyleIdx="1" presStyleCnt="9" custScaleY="137342">
        <dgm:presLayoutVars>
          <dgm:chPref val="3"/>
        </dgm:presLayoutVars>
      </dgm:prSet>
      <dgm:spPr/>
    </dgm:pt>
    <dgm:pt modelId="{6EBFD9DA-E6F9-40CA-8C53-8D00BCDE251F}" type="pres">
      <dgm:prSet presAssocID="{2A8701E2-6830-43C4-97FB-5A94274154F5}" presName="rootConnector" presStyleLbl="node4" presStyleIdx="1" presStyleCnt="9"/>
      <dgm:spPr/>
    </dgm:pt>
    <dgm:pt modelId="{8E2BE5D9-6142-43CB-9E4C-73151C757879}" type="pres">
      <dgm:prSet presAssocID="{2A8701E2-6830-43C4-97FB-5A94274154F5}" presName="hierChild4" presStyleCnt="0"/>
      <dgm:spPr/>
    </dgm:pt>
    <dgm:pt modelId="{E7F45855-55BD-454D-B667-824C5A4F10AE}" type="pres">
      <dgm:prSet presAssocID="{2A8701E2-6830-43C4-97FB-5A94274154F5}" presName="hierChild5" presStyleCnt="0"/>
      <dgm:spPr/>
    </dgm:pt>
    <dgm:pt modelId="{FD841932-F335-44AF-9D56-BF7339567F5E}" type="pres">
      <dgm:prSet presAssocID="{7B900F96-E043-449E-8C16-C7FF699A8816}" presName="hierChild5" presStyleCnt="0"/>
      <dgm:spPr/>
    </dgm:pt>
    <dgm:pt modelId="{944332EE-58E2-4A99-B30D-5E6FF8C2441D}" type="pres">
      <dgm:prSet presAssocID="{76162961-B479-42A9-B3A2-89D093EFFF7F}" presName="hierChild5" presStyleCnt="0"/>
      <dgm:spPr/>
    </dgm:pt>
    <dgm:pt modelId="{A3180918-08A6-43B3-BBA3-4C809A4D2F0D}" type="pres">
      <dgm:prSet presAssocID="{2749CA4F-1B99-461B-8FBD-4D23546E98D1}" presName="Name37" presStyleLbl="parChTrans1D2" presStyleIdx="1" presStyleCnt="5"/>
      <dgm:spPr/>
    </dgm:pt>
    <dgm:pt modelId="{6672B52E-3A59-43F3-9D30-A7DDA8D32B73}" type="pres">
      <dgm:prSet presAssocID="{C4BA429B-0182-4A04-80E3-6A887AC2A8D2}" presName="hierRoot2" presStyleCnt="0">
        <dgm:presLayoutVars>
          <dgm:hierBranch val="init"/>
        </dgm:presLayoutVars>
      </dgm:prSet>
      <dgm:spPr/>
    </dgm:pt>
    <dgm:pt modelId="{98B56D1C-7A55-4F48-96E3-C70D89CFFD1B}" type="pres">
      <dgm:prSet presAssocID="{C4BA429B-0182-4A04-80E3-6A887AC2A8D2}" presName="rootComposite" presStyleCnt="0"/>
      <dgm:spPr/>
    </dgm:pt>
    <dgm:pt modelId="{9C4E11B4-F5DC-44EC-8965-63E5DDB5F00F}" type="pres">
      <dgm:prSet presAssocID="{C4BA429B-0182-4A04-80E3-6A887AC2A8D2}" presName="rootText" presStyleLbl="node2" presStyleIdx="1" presStyleCnt="5" custScaleX="120276">
        <dgm:presLayoutVars>
          <dgm:chPref val="3"/>
        </dgm:presLayoutVars>
      </dgm:prSet>
      <dgm:spPr/>
    </dgm:pt>
    <dgm:pt modelId="{C5392960-8E28-4297-BC4D-005C5ABDC5C4}" type="pres">
      <dgm:prSet presAssocID="{C4BA429B-0182-4A04-80E3-6A887AC2A8D2}" presName="rootConnector" presStyleLbl="node2" presStyleIdx="1" presStyleCnt="5"/>
      <dgm:spPr/>
    </dgm:pt>
    <dgm:pt modelId="{AA494D42-5A1C-42E5-A2C3-5C4E80AA268A}" type="pres">
      <dgm:prSet presAssocID="{C4BA429B-0182-4A04-80E3-6A887AC2A8D2}" presName="hierChild4" presStyleCnt="0"/>
      <dgm:spPr/>
    </dgm:pt>
    <dgm:pt modelId="{DEA55A4C-6C94-45AA-97B0-A10F61051F1B}" type="pres">
      <dgm:prSet presAssocID="{C4BA429B-0182-4A04-80E3-6A887AC2A8D2}" presName="hierChild5" presStyleCnt="0"/>
      <dgm:spPr/>
    </dgm:pt>
    <dgm:pt modelId="{F04B8343-E76E-4F4D-AA8D-6F06FA5C68C3}" type="pres">
      <dgm:prSet presAssocID="{1D3C350E-21D4-4CD0-8290-AD458112697C}" presName="Name37" presStyleLbl="parChTrans1D2" presStyleIdx="2" presStyleCnt="5"/>
      <dgm:spPr/>
    </dgm:pt>
    <dgm:pt modelId="{612D9D84-7C8C-49FE-BEE8-CB57B27C7DCE}" type="pres">
      <dgm:prSet presAssocID="{1854A49F-2B42-4020-80FA-7A133F6944C7}" presName="hierRoot2" presStyleCnt="0">
        <dgm:presLayoutVars>
          <dgm:hierBranch val="init"/>
        </dgm:presLayoutVars>
      </dgm:prSet>
      <dgm:spPr/>
    </dgm:pt>
    <dgm:pt modelId="{4AE423B9-A16C-4DF2-AF24-43AE838074F9}" type="pres">
      <dgm:prSet presAssocID="{1854A49F-2B42-4020-80FA-7A133F6944C7}" presName="rootComposite" presStyleCnt="0"/>
      <dgm:spPr/>
    </dgm:pt>
    <dgm:pt modelId="{9B0AD35F-E922-49A6-AA7C-F2A9430ED9AC}" type="pres">
      <dgm:prSet presAssocID="{1854A49F-2B42-4020-80FA-7A133F6944C7}" presName="rootText" presStyleLbl="node2" presStyleIdx="2" presStyleCnt="5" custScaleX="139070">
        <dgm:presLayoutVars>
          <dgm:chPref val="3"/>
        </dgm:presLayoutVars>
      </dgm:prSet>
      <dgm:spPr/>
    </dgm:pt>
    <dgm:pt modelId="{FE590BAF-3F23-4E95-849F-DEFD65100DCE}" type="pres">
      <dgm:prSet presAssocID="{1854A49F-2B42-4020-80FA-7A133F6944C7}" presName="rootConnector" presStyleLbl="node2" presStyleIdx="2" presStyleCnt="5"/>
      <dgm:spPr/>
    </dgm:pt>
    <dgm:pt modelId="{C49F8DA6-FEC3-4170-85D6-77D9CAD61B32}" type="pres">
      <dgm:prSet presAssocID="{1854A49F-2B42-4020-80FA-7A133F6944C7}" presName="hierChild4" presStyleCnt="0"/>
      <dgm:spPr/>
    </dgm:pt>
    <dgm:pt modelId="{1A230063-83EE-4906-9A57-86DFA4434F64}" type="pres">
      <dgm:prSet presAssocID="{3259FFBC-9A99-48B8-A8FA-3FB167EB3EA9}" presName="Name37" presStyleLbl="parChTrans1D3" presStyleIdx="2" presStyleCnt="7"/>
      <dgm:spPr/>
    </dgm:pt>
    <dgm:pt modelId="{01F9EBB8-9296-4FE1-AEAC-D6E46497F72B}" type="pres">
      <dgm:prSet presAssocID="{73F7B6D6-670A-4A9F-AA91-870ECE4C7991}" presName="hierRoot2" presStyleCnt="0">
        <dgm:presLayoutVars>
          <dgm:hierBranch val="init"/>
        </dgm:presLayoutVars>
      </dgm:prSet>
      <dgm:spPr/>
    </dgm:pt>
    <dgm:pt modelId="{2339DBC6-78CA-493D-BFEC-794716B91FEC}" type="pres">
      <dgm:prSet presAssocID="{73F7B6D6-670A-4A9F-AA91-870ECE4C7991}" presName="rootComposite" presStyleCnt="0"/>
      <dgm:spPr/>
    </dgm:pt>
    <dgm:pt modelId="{3F924BFD-642B-4EF2-B725-6CE39ABB1633}" type="pres">
      <dgm:prSet presAssocID="{73F7B6D6-670A-4A9F-AA91-870ECE4C7991}" presName="rootText" presStyleLbl="node3" presStyleIdx="2" presStyleCnt="7">
        <dgm:presLayoutVars>
          <dgm:chPref val="3"/>
        </dgm:presLayoutVars>
      </dgm:prSet>
      <dgm:spPr/>
    </dgm:pt>
    <dgm:pt modelId="{A9EECAFF-EEA2-460D-8AB9-231B28F2FA15}" type="pres">
      <dgm:prSet presAssocID="{73F7B6D6-670A-4A9F-AA91-870ECE4C7991}" presName="rootConnector" presStyleLbl="node3" presStyleIdx="2" presStyleCnt="7"/>
      <dgm:spPr/>
    </dgm:pt>
    <dgm:pt modelId="{A83A1C1C-5D87-491B-9F9B-72A9D6FCE3BF}" type="pres">
      <dgm:prSet presAssocID="{73F7B6D6-670A-4A9F-AA91-870ECE4C7991}" presName="hierChild4" presStyleCnt="0"/>
      <dgm:spPr/>
    </dgm:pt>
    <dgm:pt modelId="{94373A9B-89CC-49EF-9069-A6AA5A99E885}" type="pres">
      <dgm:prSet presAssocID="{C54A8384-6BE0-42C1-922B-2DC5099F1F30}" presName="Name37" presStyleLbl="parChTrans1D4" presStyleIdx="2" presStyleCnt="9"/>
      <dgm:spPr/>
    </dgm:pt>
    <dgm:pt modelId="{9B6F24C9-2082-4401-9177-30BC00380B3D}" type="pres">
      <dgm:prSet presAssocID="{C43CE85D-867E-41DF-8D7B-A3DB0498E679}" presName="hierRoot2" presStyleCnt="0">
        <dgm:presLayoutVars>
          <dgm:hierBranch val="init"/>
        </dgm:presLayoutVars>
      </dgm:prSet>
      <dgm:spPr/>
    </dgm:pt>
    <dgm:pt modelId="{01E48391-98E7-429D-BC74-06D573DAD335}" type="pres">
      <dgm:prSet presAssocID="{C43CE85D-867E-41DF-8D7B-A3DB0498E679}" presName="rootComposite" presStyleCnt="0"/>
      <dgm:spPr/>
    </dgm:pt>
    <dgm:pt modelId="{4AB78E6C-2620-4D6B-B124-07CD868444C9}" type="pres">
      <dgm:prSet presAssocID="{C43CE85D-867E-41DF-8D7B-A3DB0498E679}" presName="rootText" presStyleLbl="node4" presStyleIdx="2" presStyleCnt="9">
        <dgm:presLayoutVars>
          <dgm:chPref val="3"/>
        </dgm:presLayoutVars>
      </dgm:prSet>
      <dgm:spPr/>
    </dgm:pt>
    <dgm:pt modelId="{F3C9DDA0-F5CC-4E5D-BEF1-998BCAA93EE9}" type="pres">
      <dgm:prSet presAssocID="{C43CE85D-867E-41DF-8D7B-A3DB0498E679}" presName="rootConnector" presStyleLbl="node4" presStyleIdx="2" presStyleCnt="9"/>
      <dgm:spPr/>
    </dgm:pt>
    <dgm:pt modelId="{3FB44A79-AAD0-40F1-BEA1-7584506D57C1}" type="pres">
      <dgm:prSet presAssocID="{C43CE85D-867E-41DF-8D7B-A3DB0498E679}" presName="hierChild4" presStyleCnt="0"/>
      <dgm:spPr/>
    </dgm:pt>
    <dgm:pt modelId="{5A7623FD-68A2-4F5B-B64D-E5ED6B177DF2}" type="pres">
      <dgm:prSet presAssocID="{818CD028-BBC8-4586-A464-8CE9EBC51E9A}" presName="Name37" presStyleLbl="parChTrans1D4" presStyleIdx="3" presStyleCnt="9"/>
      <dgm:spPr/>
    </dgm:pt>
    <dgm:pt modelId="{C2647426-042E-4FB4-9F72-9551A0B9C870}" type="pres">
      <dgm:prSet presAssocID="{A5D40CAF-9C65-4AD6-B802-2657DACEF2E3}" presName="hierRoot2" presStyleCnt="0">
        <dgm:presLayoutVars>
          <dgm:hierBranch val="init"/>
        </dgm:presLayoutVars>
      </dgm:prSet>
      <dgm:spPr/>
    </dgm:pt>
    <dgm:pt modelId="{73943D60-BDB7-4DAC-9ACE-0C352DA875C7}" type="pres">
      <dgm:prSet presAssocID="{A5D40CAF-9C65-4AD6-B802-2657DACEF2E3}" presName="rootComposite" presStyleCnt="0"/>
      <dgm:spPr/>
    </dgm:pt>
    <dgm:pt modelId="{4C742796-CC58-452F-BAF3-6993A0C89E3A}" type="pres">
      <dgm:prSet presAssocID="{A5D40CAF-9C65-4AD6-B802-2657DACEF2E3}" presName="rootText" presStyleLbl="node4" presStyleIdx="3" presStyleCnt="9" custScaleY="145380">
        <dgm:presLayoutVars>
          <dgm:chPref val="3"/>
        </dgm:presLayoutVars>
      </dgm:prSet>
      <dgm:spPr/>
    </dgm:pt>
    <dgm:pt modelId="{9F393FC3-42B3-4A1D-BFCB-9359687D19A1}" type="pres">
      <dgm:prSet presAssocID="{A5D40CAF-9C65-4AD6-B802-2657DACEF2E3}" presName="rootConnector" presStyleLbl="node4" presStyleIdx="3" presStyleCnt="9"/>
      <dgm:spPr/>
    </dgm:pt>
    <dgm:pt modelId="{D04CBB0C-8410-425F-8368-B66D4C6AE7B4}" type="pres">
      <dgm:prSet presAssocID="{A5D40CAF-9C65-4AD6-B802-2657DACEF2E3}" presName="hierChild4" presStyleCnt="0"/>
      <dgm:spPr/>
    </dgm:pt>
    <dgm:pt modelId="{54B64614-4AFA-49F0-8DD0-1722B3D70D24}" type="pres">
      <dgm:prSet presAssocID="{A5D40CAF-9C65-4AD6-B802-2657DACEF2E3}" presName="hierChild5" presStyleCnt="0"/>
      <dgm:spPr/>
    </dgm:pt>
    <dgm:pt modelId="{751C92A9-F883-499A-BA4E-6262F59B08AB}" type="pres">
      <dgm:prSet presAssocID="{C43CE85D-867E-41DF-8D7B-A3DB0498E679}" presName="hierChild5" presStyleCnt="0"/>
      <dgm:spPr/>
    </dgm:pt>
    <dgm:pt modelId="{39039425-E057-4C24-955D-CC2D40AC2C42}" type="pres">
      <dgm:prSet presAssocID="{51EE733C-CF45-48E4-B92F-9694CCF0B03E}" presName="Name37" presStyleLbl="parChTrans1D4" presStyleIdx="4" presStyleCnt="9"/>
      <dgm:spPr/>
    </dgm:pt>
    <dgm:pt modelId="{CDF4956A-1E47-4CA7-B8E1-9A50B11F2A42}" type="pres">
      <dgm:prSet presAssocID="{7505DE32-8198-4A13-8E89-E17B3366CD6E}" presName="hierRoot2" presStyleCnt="0">
        <dgm:presLayoutVars>
          <dgm:hierBranch val="init"/>
        </dgm:presLayoutVars>
      </dgm:prSet>
      <dgm:spPr/>
    </dgm:pt>
    <dgm:pt modelId="{798EDDF9-3C71-4415-98C3-13B83D790C16}" type="pres">
      <dgm:prSet presAssocID="{7505DE32-8198-4A13-8E89-E17B3366CD6E}" presName="rootComposite" presStyleCnt="0"/>
      <dgm:spPr/>
    </dgm:pt>
    <dgm:pt modelId="{F3D851D3-81BD-46BA-89BD-0BC82711F69F}" type="pres">
      <dgm:prSet presAssocID="{7505DE32-8198-4A13-8E89-E17B3366CD6E}" presName="rootText" presStyleLbl="node4" presStyleIdx="4" presStyleCnt="9">
        <dgm:presLayoutVars>
          <dgm:chPref val="3"/>
        </dgm:presLayoutVars>
      </dgm:prSet>
      <dgm:spPr/>
    </dgm:pt>
    <dgm:pt modelId="{D0CEE136-CE36-4207-BF4C-D4C39208F67C}" type="pres">
      <dgm:prSet presAssocID="{7505DE32-8198-4A13-8E89-E17B3366CD6E}" presName="rootConnector" presStyleLbl="node4" presStyleIdx="4" presStyleCnt="9"/>
      <dgm:spPr/>
    </dgm:pt>
    <dgm:pt modelId="{04C751C1-C092-4C85-9DB4-A36BFE7BF6AC}" type="pres">
      <dgm:prSet presAssocID="{7505DE32-8198-4A13-8E89-E17B3366CD6E}" presName="hierChild4" presStyleCnt="0"/>
      <dgm:spPr/>
    </dgm:pt>
    <dgm:pt modelId="{26559F36-06D9-45A8-BC7B-7CEC6FBC6632}" type="pres">
      <dgm:prSet presAssocID="{F50B8F52-3C3A-43E4-8F0A-A69A92B3D6F1}" presName="Name37" presStyleLbl="parChTrans1D4" presStyleIdx="5" presStyleCnt="9"/>
      <dgm:spPr/>
    </dgm:pt>
    <dgm:pt modelId="{4CB16341-81B3-4449-8A66-CD2DCAD46376}" type="pres">
      <dgm:prSet presAssocID="{0837E67C-FDF2-4919-9D89-21EEE7919273}" presName="hierRoot2" presStyleCnt="0">
        <dgm:presLayoutVars>
          <dgm:hierBranch val="init"/>
        </dgm:presLayoutVars>
      </dgm:prSet>
      <dgm:spPr/>
    </dgm:pt>
    <dgm:pt modelId="{929D13A5-C6EA-4003-9126-F89356EDE3A0}" type="pres">
      <dgm:prSet presAssocID="{0837E67C-FDF2-4919-9D89-21EEE7919273}" presName="rootComposite" presStyleCnt="0"/>
      <dgm:spPr/>
    </dgm:pt>
    <dgm:pt modelId="{8B6A359B-3744-4989-80FA-AC27DC6DCFB2}" type="pres">
      <dgm:prSet presAssocID="{0837E67C-FDF2-4919-9D89-21EEE7919273}" presName="rootText" presStyleLbl="node4" presStyleIdx="5" presStyleCnt="9" custScaleY="158967">
        <dgm:presLayoutVars>
          <dgm:chPref val="3"/>
        </dgm:presLayoutVars>
      </dgm:prSet>
      <dgm:spPr/>
    </dgm:pt>
    <dgm:pt modelId="{424640DB-2AFC-4964-A386-A20EEB55E085}" type="pres">
      <dgm:prSet presAssocID="{0837E67C-FDF2-4919-9D89-21EEE7919273}" presName="rootConnector" presStyleLbl="node4" presStyleIdx="5" presStyleCnt="9"/>
      <dgm:spPr/>
    </dgm:pt>
    <dgm:pt modelId="{B4F01D1C-3149-41DC-9567-4FFE103C3F51}" type="pres">
      <dgm:prSet presAssocID="{0837E67C-FDF2-4919-9D89-21EEE7919273}" presName="hierChild4" presStyleCnt="0"/>
      <dgm:spPr/>
    </dgm:pt>
    <dgm:pt modelId="{E155461C-C1EE-45E2-8DA1-5BD451ACF361}" type="pres">
      <dgm:prSet presAssocID="{0837E67C-FDF2-4919-9D89-21EEE7919273}" presName="hierChild5" presStyleCnt="0"/>
      <dgm:spPr/>
    </dgm:pt>
    <dgm:pt modelId="{F276240E-5B63-4D2D-8CC8-881A7E7BB853}" type="pres">
      <dgm:prSet presAssocID="{877F2A0B-9E39-471D-B6AE-34BECFA3D0BB}" presName="Name37" presStyleLbl="parChTrans1D4" presStyleIdx="6" presStyleCnt="9"/>
      <dgm:spPr/>
    </dgm:pt>
    <dgm:pt modelId="{3A35BCF5-4C00-4AD3-8895-E9D20FB2CB17}" type="pres">
      <dgm:prSet presAssocID="{73D6EA70-A51F-4838-B4D7-8E61DB0F6C17}" presName="hierRoot2" presStyleCnt="0">
        <dgm:presLayoutVars>
          <dgm:hierBranch val="init"/>
        </dgm:presLayoutVars>
      </dgm:prSet>
      <dgm:spPr/>
    </dgm:pt>
    <dgm:pt modelId="{FCEEE58B-0EF8-4336-A692-A8CCCFBDB4D0}" type="pres">
      <dgm:prSet presAssocID="{73D6EA70-A51F-4838-B4D7-8E61DB0F6C17}" presName="rootComposite" presStyleCnt="0"/>
      <dgm:spPr/>
    </dgm:pt>
    <dgm:pt modelId="{60831A1B-B909-4425-82C9-41F2576BCC0C}" type="pres">
      <dgm:prSet presAssocID="{73D6EA70-A51F-4838-B4D7-8E61DB0F6C17}" presName="rootText" presStyleLbl="node4" presStyleIdx="6" presStyleCnt="9" custScaleX="153430">
        <dgm:presLayoutVars>
          <dgm:chPref val="3"/>
        </dgm:presLayoutVars>
      </dgm:prSet>
      <dgm:spPr/>
    </dgm:pt>
    <dgm:pt modelId="{5BA1CC1F-540E-44AF-BB22-8E767CC40A2F}" type="pres">
      <dgm:prSet presAssocID="{73D6EA70-A51F-4838-B4D7-8E61DB0F6C17}" presName="rootConnector" presStyleLbl="node4" presStyleIdx="6" presStyleCnt="9"/>
      <dgm:spPr/>
    </dgm:pt>
    <dgm:pt modelId="{4A151896-73E9-40DA-A64A-52FFCE939CA3}" type="pres">
      <dgm:prSet presAssocID="{73D6EA70-A51F-4838-B4D7-8E61DB0F6C17}" presName="hierChild4" presStyleCnt="0"/>
      <dgm:spPr/>
    </dgm:pt>
    <dgm:pt modelId="{FD99FB9A-A2F8-496F-A545-1C38ACB707F1}" type="pres">
      <dgm:prSet presAssocID="{73D6EA70-A51F-4838-B4D7-8E61DB0F6C17}" presName="hierChild5" presStyleCnt="0"/>
      <dgm:spPr/>
    </dgm:pt>
    <dgm:pt modelId="{BE685EA5-836D-4338-B093-70AF81F9679E}" type="pres">
      <dgm:prSet presAssocID="{7505DE32-8198-4A13-8E89-E17B3366CD6E}" presName="hierChild5" presStyleCnt="0"/>
      <dgm:spPr/>
    </dgm:pt>
    <dgm:pt modelId="{C2E34D35-DB3B-45DC-AFAA-294C695A32D5}" type="pres">
      <dgm:prSet presAssocID="{73F7B6D6-670A-4A9F-AA91-870ECE4C7991}" presName="hierChild5" presStyleCnt="0"/>
      <dgm:spPr/>
    </dgm:pt>
    <dgm:pt modelId="{4C30DBBC-7F3E-45C9-831E-F2F20F28563D}" type="pres">
      <dgm:prSet presAssocID="{821F8412-D130-4E11-982C-8FDA465A07A9}" presName="Name37" presStyleLbl="parChTrans1D3" presStyleIdx="3" presStyleCnt="7"/>
      <dgm:spPr/>
    </dgm:pt>
    <dgm:pt modelId="{511B5CAA-F884-4D6D-AE52-255EE302BCD6}" type="pres">
      <dgm:prSet presAssocID="{5C34D455-7444-44BD-992A-FD8ADCFCE481}" presName="hierRoot2" presStyleCnt="0">
        <dgm:presLayoutVars>
          <dgm:hierBranch val="init"/>
        </dgm:presLayoutVars>
      </dgm:prSet>
      <dgm:spPr/>
    </dgm:pt>
    <dgm:pt modelId="{3C1740DB-4397-4D78-8E44-556FC30B0AC1}" type="pres">
      <dgm:prSet presAssocID="{5C34D455-7444-44BD-992A-FD8ADCFCE481}" presName="rootComposite" presStyleCnt="0"/>
      <dgm:spPr/>
    </dgm:pt>
    <dgm:pt modelId="{7A858C38-4A1E-4105-A799-DC376E69ADBF}" type="pres">
      <dgm:prSet presAssocID="{5C34D455-7444-44BD-992A-FD8ADCFCE481}" presName="rootText" presStyleLbl="node3" presStyleIdx="3" presStyleCnt="7">
        <dgm:presLayoutVars>
          <dgm:chPref val="3"/>
        </dgm:presLayoutVars>
      </dgm:prSet>
      <dgm:spPr/>
    </dgm:pt>
    <dgm:pt modelId="{744A2B8A-4B88-43EF-990C-8FACBA3C28CF}" type="pres">
      <dgm:prSet presAssocID="{5C34D455-7444-44BD-992A-FD8ADCFCE481}" presName="rootConnector" presStyleLbl="node3" presStyleIdx="3" presStyleCnt="7"/>
      <dgm:spPr/>
    </dgm:pt>
    <dgm:pt modelId="{70712CC5-386C-44C6-9C08-3B3ABEE498FF}" type="pres">
      <dgm:prSet presAssocID="{5C34D455-7444-44BD-992A-FD8ADCFCE481}" presName="hierChild4" presStyleCnt="0"/>
      <dgm:spPr/>
    </dgm:pt>
    <dgm:pt modelId="{C3A4C7DE-CB0D-4F3E-90D7-D67D3049C4A5}" type="pres">
      <dgm:prSet presAssocID="{A2E3B9FA-6B63-4409-BA00-09F41CB2CECE}" presName="Name37" presStyleLbl="parChTrans1D4" presStyleIdx="7" presStyleCnt="9"/>
      <dgm:spPr/>
    </dgm:pt>
    <dgm:pt modelId="{F2D57C36-8A0E-4DB8-9668-42A5D0F67403}" type="pres">
      <dgm:prSet presAssocID="{0673A2FA-2450-4FA4-B817-A63B72F61C92}" presName="hierRoot2" presStyleCnt="0">
        <dgm:presLayoutVars>
          <dgm:hierBranch val="init"/>
        </dgm:presLayoutVars>
      </dgm:prSet>
      <dgm:spPr/>
    </dgm:pt>
    <dgm:pt modelId="{AD1354DE-2E37-4903-B4CD-8502F93320B2}" type="pres">
      <dgm:prSet presAssocID="{0673A2FA-2450-4FA4-B817-A63B72F61C92}" presName="rootComposite" presStyleCnt="0"/>
      <dgm:spPr/>
    </dgm:pt>
    <dgm:pt modelId="{DAEEFAB4-EB09-432D-A03B-925B16FBB83E}" type="pres">
      <dgm:prSet presAssocID="{0673A2FA-2450-4FA4-B817-A63B72F61C92}" presName="rootText" presStyleLbl="node4" presStyleIdx="7" presStyleCnt="9" custScaleY="121763">
        <dgm:presLayoutVars>
          <dgm:chPref val="3"/>
        </dgm:presLayoutVars>
      </dgm:prSet>
      <dgm:spPr/>
    </dgm:pt>
    <dgm:pt modelId="{9D0471E3-AA73-4FAF-97EE-AC4B8FFBC784}" type="pres">
      <dgm:prSet presAssocID="{0673A2FA-2450-4FA4-B817-A63B72F61C92}" presName="rootConnector" presStyleLbl="node4" presStyleIdx="7" presStyleCnt="9"/>
      <dgm:spPr/>
    </dgm:pt>
    <dgm:pt modelId="{AAB30126-5FEB-4139-8A36-1B029D64CC5B}" type="pres">
      <dgm:prSet presAssocID="{0673A2FA-2450-4FA4-B817-A63B72F61C92}" presName="hierChild4" presStyleCnt="0"/>
      <dgm:spPr/>
    </dgm:pt>
    <dgm:pt modelId="{F704C75B-87E8-4BBE-9F29-A47299280092}" type="pres">
      <dgm:prSet presAssocID="{0673A2FA-2450-4FA4-B817-A63B72F61C92}" presName="hierChild5" presStyleCnt="0"/>
      <dgm:spPr/>
    </dgm:pt>
    <dgm:pt modelId="{2E8DCF76-5201-43B1-AEAE-B56F936D200A}" type="pres">
      <dgm:prSet presAssocID="{5C34D455-7444-44BD-992A-FD8ADCFCE481}" presName="hierChild5" presStyleCnt="0"/>
      <dgm:spPr/>
    </dgm:pt>
    <dgm:pt modelId="{48A0FEA0-B058-4443-9508-DEC0AEE5B45D}" type="pres">
      <dgm:prSet presAssocID="{AE99EC65-BC01-4907-9391-40EAB683917C}" presName="Name37" presStyleLbl="parChTrans1D3" presStyleIdx="4" presStyleCnt="7"/>
      <dgm:spPr/>
    </dgm:pt>
    <dgm:pt modelId="{4ACD9828-C6FD-4D28-96EA-EED9B44825DA}" type="pres">
      <dgm:prSet presAssocID="{F2B70160-3278-4B38-B50E-1B91F924495D}" presName="hierRoot2" presStyleCnt="0">
        <dgm:presLayoutVars>
          <dgm:hierBranch val="init"/>
        </dgm:presLayoutVars>
      </dgm:prSet>
      <dgm:spPr/>
    </dgm:pt>
    <dgm:pt modelId="{12CAA741-5C2A-417B-B477-0418CA842287}" type="pres">
      <dgm:prSet presAssocID="{F2B70160-3278-4B38-B50E-1B91F924495D}" presName="rootComposite" presStyleCnt="0"/>
      <dgm:spPr/>
    </dgm:pt>
    <dgm:pt modelId="{6D597003-AA37-4FCD-BBBF-295E8F47B6A6}" type="pres">
      <dgm:prSet presAssocID="{F2B70160-3278-4B38-B50E-1B91F924495D}" presName="rootText" presStyleLbl="node3" presStyleIdx="4" presStyleCnt="7" custScaleY="117252">
        <dgm:presLayoutVars>
          <dgm:chPref val="3"/>
        </dgm:presLayoutVars>
      </dgm:prSet>
      <dgm:spPr/>
    </dgm:pt>
    <dgm:pt modelId="{E9876F36-15D0-4E66-89DC-82316138712A}" type="pres">
      <dgm:prSet presAssocID="{F2B70160-3278-4B38-B50E-1B91F924495D}" presName="rootConnector" presStyleLbl="node3" presStyleIdx="4" presStyleCnt="7"/>
      <dgm:spPr/>
    </dgm:pt>
    <dgm:pt modelId="{772791FD-5EBC-4E02-82ED-7BEA71FE0F78}" type="pres">
      <dgm:prSet presAssocID="{F2B70160-3278-4B38-B50E-1B91F924495D}" presName="hierChild4" presStyleCnt="0"/>
      <dgm:spPr/>
    </dgm:pt>
    <dgm:pt modelId="{BFAF8BCC-79E3-4BFB-869F-78B0EB6DDC25}" type="pres">
      <dgm:prSet presAssocID="{DFEB25D7-83D3-4510-9ED5-617BDC5C6588}" presName="Name37" presStyleLbl="parChTrans1D4" presStyleIdx="8" presStyleCnt="9"/>
      <dgm:spPr/>
    </dgm:pt>
    <dgm:pt modelId="{7DF7E4C0-1015-4852-ADD0-D2155968FE2C}" type="pres">
      <dgm:prSet presAssocID="{04A6E2FD-D2E4-4BB6-BF3B-D10A3ADD3576}" presName="hierRoot2" presStyleCnt="0">
        <dgm:presLayoutVars>
          <dgm:hierBranch val="init"/>
        </dgm:presLayoutVars>
      </dgm:prSet>
      <dgm:spPr/>
    </dgm:pt>
    <dgm:pt modelId="{B2CDE4EF-02F0-415D-92A2-EEDA11DEE04A}" type="pres">
      <dgm:prSet presAssocID="{04A6E2FD-D2E4-4BB6-BF3B-D10A3ADD3576}" presName="rootComposite" presStyleCnt="0"/>
      <dgm:spPr/>
    </dgm:pt>
    <dgm:pt modelId="{4ED5BD47-699D-4360-B028-525C95DC80E6}" type="pres">
      <dgm:prSet presAssocID="{04A6E2FD-D2E4-4BB6-BF3B-D10A3ADD3576}" presName="rootText" presStyleLbl="node4" presStyleIdx="8" presStyleCnt="9" custScaleY="160773">
        <dgm:presLayoutVars>
          <dgm:chPref val="3"/>
        </dgm:presLayoutVars>
      </dgm:prSet>
      <dgm:spPr/>
    </dgm:pt>
    <dgm:pt modelId="{D9344F4F-1CB0-4798-904F-B46077F12048}" type="pres">
      <dgm:prSet presAssocID="{04A6E2FD-D2E4-4BB6-BF3B-D10A3ADD3576}" presName="rootConnector" presStyleLbl="node4" presStyleIdx="8" presStyleCnt="9"/>
      <dgm:spPr/>
    </dgm:pt>
    <dgm:pt modelId="{1E11A794-CAA2-4D0D-8260-FC7501280376}" type="pres">
      <dgm:prSet presAssocID="{04A6E2FD-D2E4-4BB6-BF3B-D10A3ADD3576}" presName="hierChild4" presStyleCnt="0"/>
      <dgm:spPr/>
    </dgm:pt>
    <dgm:pt modelId="{46DB168B-0E87-46CB-BD67-8B12BAC07B59}" type="pres">
      <dgm:prSet presAssocID="{04A6E2FD-D2E4-4BB6-BF3B-D10A3ADD3576}" presName="hierChild5" presStyleCnt="0"/>
      <dgm:spPr/>
    </dgm:pt>
    <dgm:pt modelId="{A63F9AD2-B3A5-4EF5-B772-321B72A5112D}" type="pres">
      <dgm:prSet presAssocID="{F2B70160-3278-4B38-B50E-1B91F924495D}" presName="hierChild5" presStyleCnt="0"/>
      <dgm:spPr/>
    </dgm:pt>
    <dgm:pt modelId="{36CD0A13-6906-4F51-8BC5-E99E5806C9CC}" type="pres">
      <dgm:prSet presAssocID="{1854A49F-2B42-4020-80FA-7A133F6944C7}" presName="hierChild5" presStyleCnt="0"/>
      <dgm:spPr/>
    </dgm:pt>
    <dgm:pt modelId="{880CBE55-A06B-42E5-A74E-EC55A327B51A}" type="pres">
      <dgm:prSet presAssocID="{AE36B2C6-09D8-4C7D-A8FA-A704DC34B875}" presName="Name37" presStyleLbl="parChTrans1D2" presStyleIdx="3" presStyleCnt="5"/>
      <dgm:spPr/>
    </dgm:pt>
    <dgm:pt modelId="{64EE31EE-D5EF-4E84-BDB7-0F79A46CFCF6}" type="pres">
      <dgm:prSet presAssocID="{CD09C8D4-06CF-425B-9B5F-3DE08B14D632}" presName="hierRoot2" presStyleCnt="0">
        <dgm:presLayoutVars>
          <dgm:hierBranch val="init"/>
        </dgm:presLayoutVars>
      </dgm:prSet>
      <dgm:spPr/>
    </dgm:pt>
    <dgm:pt modelId="{27C0DE5D-734E-47E6-8706-1C8A6BB37AC0}" type="pres">
      <dgm:prSet presAssocID="{CD09C8D4-06CF-425B-9B5F-3DE08B14D632}" presName="rootComposite" presStyleCnt="0"/>
      <dgm:spPr/>
    </dgm:pt>
    <dgm:pt modelId="{06989D58-4416-4808-B145-60E2A443E2F8}" type="pres">
      <dgm:prSet presAssocID="{CD09C8D4-06CF-425B-9B5F-3DE08B14D632}" presName="rootText" presStyleLbl="node2" presStyleIdx="3" presStyleCnt="5" custScaleX="119693">
        <dgm:presLayoutVars>
          <dgm:chPref val="3"/>
        </dgm:presLayoutVars>
      </dgm:prSet>
      <dgm:spPr/>
    </dgm:pt>
    <dgm:pt modelId="{AFF82245-FDE1-4D6E-86C6-1530E228FFB3}" type="pres">
      <dgm:prSet presAssocID="{CD09C8D4-06CF-425B-9B5F-3DE08B14D632}" presName="rootConnector" presStyleLbl="node2" presStyleIdx="3" presStyleCnt="5"/>
      <dgm:spPr/>
    </dgm:pt>
    <dgm:pt modelId="{33F7DD20-ABE3-42B5-B046-FE650527120F}" type="pres">
      <dgm:prSet presAssocID="{CD09C8D4-06CF-425B-9B5F-3DE08B14D632}" presName="hierChild4" presStyleCnt="0"/>
      <dgm:spPr/>
    </dgm:pt>
    <dgm:pt modelId="{0DCDDA60-64A4-46F6-A6AB-B1BBDD6CE809}" type="pres">
      <dgm:prSet presAssocID="{CD09C8D4-06CF-425B-9B5F-3DE08B14D632}" presName="hierChild5" presStyleCnt="0"/>
      <dgm:spPr/>
    </dgm:pt>
    <dgm:pt modelId="{EB4ADD33-A2C8-49BC-9FA5-5DA5180AED98}" type="pres">
      <dgm:prSet presAssocID="{39DF5CE2-78DC-42F3-8D1F-2E581631CACB}" presName="Name37" presStyleLbl="parChTrans1D2" presStyleIdx="4" presStyleCnt="5"/>
      <dgm:spPr/>
    </dgm:pt>
    <dgm:pt modelId="{E0F619CE-43ED-40E7-8B5E-CE5348473E5A}" type="pres">
      <dgm:prSet presAssocID="{21F3FD9F-C58B-42A9-B768-2AD59CB3768D}" presName="hierRoot2" presStyleCnt="0">
        <dgm:presLayoutVars>
          <dgm:hierBranch val="init"/>
        </dgm:presLayoutVars>
      </dgm:prSet>
      <dgm:spPr/>
    </dgm:pt>
    <dgm:pt modelId="{F2D938AC-4F6C-41AF-812D-4800232BF047}" type="pres">
      <dgm:prSet presAssocID="{21F3FD9F-C58B-42A9-B768-2AD59CB3768D}" presName="rootComposite" presStyleCnt="0"/>
      <dgm:spPr/>
    </dgm:pt>
    <dgm:pt modelId="{3482B04F-72E2-42BD-B01C-901898905BE9}" type="pres">
      <dgm:prSet presAssocID="{21F3FD9F-C58B-42A9-B768-2AD59CB3768D}" presName="rootText" presStyleLbl="node2" presStyleIdx="4" presStyleCnt="5">
        <dgm:presLayoutVars>
          <dgm:chPref val="3"/>
        </dgm:presLayoutVars>
      </dgm:prSet>
      <dgm:spPr/>
    </dgm:pt>
    <dgm:pt modelId="{DBD8CD8B-C422-4423-A713-46750BBF3EF2}" type="pres">
      <dgm:prSet presAssocID="{21F3FD9F-C58B-42A9-B768-2AD59CB3768D}" presName="rootConnector" presStyleLbl="node2" presStyleIdx="4" presStyleCnt="5"/>
      <dgm:spPr/>
    </dgm:pt>
    <dgm:pt modelId="{1C48873C-0974-464E-812E-DC016C9E4059}" type="pres">
      <dgm:prSet presAssocID="{21F3FD9F-C58B-42A9-B768-2AD59CB3768D}" presName="hierChild4" presStyleCnt="0"/>
      <dgm:spPr/>
    </dgm:pt>
    <dgm:pt modelId="{5BD8470C-18FA-401B-87CF-63A631571100}" type="pres">
      <dgm:prSet presAssocID="{EEF3E179-7E63-4D45-97FE-D7C37FEF36FE}" presName="Name37" presStyleLbl="parChTrans1D3" presStyleIdx="5" presStyleCnt="7"/>
      <dgm:spPr/>
    </dgm:pt>
    <dgm:pt modelId="{3E6E9349-87CF-4C97-AE4B-7971F368D14F}" type="pres">
      <dgm:prSet presAssocID="{49F245B0-9529-49FD-A395-E360390AAE6D}" presName="hierRoot2" presStyleCnt="0">
        <dgm:presLayoutVars>
          <dgm:hierBranch val="init"/>
        </dgm:presLayoutVars>
      </dgm:prSet>
      <dgm:spPr/>
    </dgm:pt>
    <dgm:pt modelId="{E775B345-E74F-4AD8-A16B-55AE69249D12}" type="pres">
      <dgm:prSet presAssocID="{49F245B0-9529-49FD-A395-E360390AAE6D}" presName="rootComposite" presStyleCnt="0"/>
      <dgm:spPr/>
    </dgm:pt>
    <dgm:pt modelId="{6FD7B9A5-F940-4ABB-A643-03FF587BEED6}" type="pres">
      <dgm:prSet presAssocID="{49F245B0-9529-49FD-A395-E360390AAE6D}" presName="rootText" presStyleLbl="node3" presStyleIdx="5" presStyleCnt="7">
        <dgm:presLayoutVars>
          <dgm:chPref val="3"/>
        </dgm:presLayoutVars>
      </dgm:prSet>
      <dgm:spPr/>
    </dgm:pt>
    <dgm:pt modelId="{4BA506AC-C33B-4121-AFA3-81B7FE30EA38}" type="pres">
      <dgm:prSet presAssocID="{49F245B0-9529-49FD-A395-E360390AAE6D}" presName="rootConnector" presStyleLbl="node3" presStyleIdx="5" presStyleCnt="7"/>
      <dgm:spPr/>
    </dgm:pt>
    <dgm:pt modelId="{BF9CDC27-D883-40EE-8A20-7251718B8567}" type="pres">
      <dgm:prSet presAssocID="{49F245B0-9529-49FD-A395-E360390AAE6D}" presName="hierChild4" presStyleCnt="0"/>
      <dgm:spPr/>
    </dgm:pt>
    <dgm:pt modelId="{03BA301D-5610-4625-AFBA-4D6FD1AF94AA}" type="pres">
      <dgm:prSet presAssocID="{49F245B0-9529-49FD-A395-E360390AAE6D}" presName="hierChild5" presStyleCnt="0"/>
      <dgm:spPr/>
    </dgm:pt>
    <dgm:pt modelId="{13A58C0E-31AE-4C5D-8C59-AB41DE443DFB}" type="pres">
      <dgm:prSet presAssocID="{3B56D584-1947-421F-9C36-B74AFA855E11}" presName="Name37" presStyleLbl="parChTrans1D3" presStyleIdx="6" presStyleCnt="7"/>
      <dgm:spPr/>
    </dgm:pt>
    <dgm:pt modelId="{82EC360F-4A5A-4067-8B03-0473D26D4084}" type="pres">
      <dgm:prSet presAssocID="{9DDFB981-B46C-48AB-85F5-DA24B770CDBF}" presName="hierRoot2" presStyleCnt="0">
        <dgm:presLayoutVars>
          <dgm:hierBranch val="init"/>
        </dgm:presLayoutVars>
      </dgm:prSet>
      <dgm:spPr/>
    </dgm:pt>
    <dgm:pt modelId="{47EF4EE3-720B-467E-91CC-3BF6FF194C28}" type="pres">
      <dgm:prSet presAssocID="{9DDFB981-B46C-48AB-85F5-DA24B770CDBF}" presName="rootComposite" presStyleCnt="0"/>
      <dgm:spPr/>
    </dgm:pt>
    <dgm:pt modelId="{8FF8765E-3112-431C-BC21-EB2653177FA6}" type="pres">
      <dgm:prSet presAssocID="{9DDFB981-B46C-48AB-85F5-DA24B770CDBF}" presName="rootText" presStyleLbl="node3" presStyleIdx="6" presStyleCnt="7" custScaleY="147805">
        <dgm:presLayoutVars>
          <dgm:chPref val="3"/>
        </dgm:presLayoutVars>
      </dgm:prSet>
      <dgm:spPr/>
    </dgm:pt>
    <dgm:pt modelId="{66630590-22D9-48E1-8830-D15359064F78}" type="pres">
      <dgm:prSet presAssocID="{9DDFB981-B46C-48AB-85F5-DA24B770CDBF}" presName="rootConnector" presStyleLbl="node3" presStyleIdx="6" presStyleCnt="7"/>
      <dgm:spPr/>
    </dgm:pt>
    <dgm:pt modelId="{27754E95-3A69-420B-93DF-DE0CD720CA5E}" type="pres">
      <dgm:prSet presAssocID="{9DDFB981-B46C-48AB-85F5-DA24B770CDBF}" presName="hierChild4" presStyleCnt="0"/>
      <dgm:spPr/>
    </dgm:pt>
    <dgm:pt modelId="{496BAA8C-3A1D-41F1-98E5-0DFD7F32CCF3}" type="pres">
      <dgm:prSet presAssocID="{9DDFB981-B46C-48AB-85F5-DA24B770CDBF}" presName="hierChild5" presStyleCnt="0"/>
      <dgm:spPr/>
    </dgm:pt>
    <dgm:pt modelId="{3165D7E2-F9BA-48F4-92E0-1B5E60A8F073}" type="pres">
      <dgm:prSet presAssocID="{21F3FD9F-C58B-42A9-B768-2AD59CB3768D}" presName="hierChild5" presStyleCnt="0"/>
      <dgm:spPr/>
    </dgm:pt>
    <dgm:pt modelId="{A30BE0E4-048F-4351-BD99-F0E441AEC539}" type="pres">
      <dgm:prSet presAssocID="{38B93ED2-A319-468A-B88A-8326063F2BFD}" presName="hierChild3" presStyleCnt="0"/>
      <dgm:spPr/>
    </dgm:pt>
  </dgm:ptLst>
  <dgm:cxnLst>
    <dgm:cxn modelId="{56D8F106-CB4A-495F-8E55-70D7EBF4D161}" type="presOf" srcId="{CD09C8D4-06CF-425B-9B5F-3DE08B14D632}" destId="{06989D58-4416-4808-B145-60E2A443E2F8}" srcOrd="0" destOrd="0" presId="urn:microsoft.com/office/officeart/2005/8/layout/orgChart1"/>
    <dgm:cxn modelId="{5B34920D-6FEF-40C1-B197-D44F22726CDB}" type="presOf" srcId="{7B900F96-E043-449E-8C16-C7FF699A8816}" destId="{87C3F3B1-EDF2-4075-BB8A-6BA3A27F15C1}" srcOrd="0" destOrd="0" presId="urn:microsoft.com/office/officeart/2005/8/layout/orgChart1"/>
    <dgm:cxn modelId="{7D8BEF0D-ABE3-48CA-B0DF-40D263C844FD}" type="presOf" srcId="{73D6EA70-A51F-4838-B4D7-8E61DB0F6C17}" destId="{5BA1CC1F-540E-44AF-BB22-8E767CC40A2F}" srcOrd="1" destOrd="0" presId="urn:microsoft.com/office/officeart/2005/8/layout/orgChart1"/>
    <dgm:cxn modelId="{2237CC0E-ED01-43CD-9D36-449E19F61A87}" type="presOf" srcId="{F50B8F52-3C3A-43E4-8F0A-A69A92B3D6F1}" destId="{26559F36-06D9-45A8-BC7B-7CEC6FBC6632}" srcOrd="0" destOrd="0" presId="urn:microsoft.com/office/officeart/2005/8/layout/orgChart1"/>
    <dgm:cxn modelId="{F1BE050F-6B93-4B39-B461-FDA6C73415ED}" type="presOf" srcId="{38B93ED2-A319-468A-B88A-8326063F2BFD}" destId="{AB2894AE-4042-4898-8A19-A4C122308928}" srcOrd="1" destOrd="0" presId="urn:microsoft.com/office/officeart/2005/8/layout/orgChart1"/>
    <dgm:cxn modelId="{DE744C10-2B22-452C-B27F-9A60D8063720}" srcId="{38B93ED2-A319-468A-B88A-8326063F2BFD}" destId="{21F3FD9F-C58B-42A9-B768-2AD59CB3768D}" srcOrd="4" destOrd="0" parTransId="{39DF5CE2-78DC-42F3-8D1F-2E581631CACB}" sibTransId="{37330B54-63C8-44F2-8033-08BE5D18B569}"/>
    <dgm:cxn modelId="{BC989A13-4F7A-43A8-86AD-6CB2701412E5}" srcId="{38B93ED2-A319-468A-B88A-8326063F2BFD}" destId="{C4BA429B-0182-4A04-80E3-6A887AC2A8D2}" srcOrd="1" destOrd="0" parTransId="{2749CA4F-1B99-461B-8FBD-4D23546E98D1}" sibTransId="{E67A5E0F-CACB-461A-A029-18D86492D707}"/>
    <dgm:cxn modelId="{87420B14-C0A8-4357-92DE-46F74E6F56A9}" srcId="{7505DE32-8198-4A13-8E89-E17B3366CD6E}" destId="{73D6EA70-A51F-4838-B4D7-8E61DB0F6C17}" srcOrd="1" destOrd="0" parTransId="{877F2A0B-9E39-471D-B6AE-34BECFA3D0BB}" sibTransId="{9583ACF2-BD42-4909-A2B8-B6A67457D977}"/>
    <dgm:cxn modelId="{1C949315-6FAC-4308-9723-21267FBFF9EE}" type="presOf" srcId="{C4BA429B-0182-4A04-80E3-6A887AC2A8D2}" destId="{C5392960-8E28-4297-BC4D-005C5ABDC5C4}" srcOrd="1" destOrd="0" presId="urn:microsoft.com/office/officeart/2005/8/layout/orgChart1"/>
    <dgm:cxn modelId="{53E51F1A-8E43-40DB-87B9-63D2064A2924}" type="presOf" srcId="{A5D40CAF-9C65-4AD6-B802-2657DACEF2E3}" destId="{4C742796-CC58-452F-BAF3-6993A0C89E3A}" srcOrd="0" destOrd="0" presId="urn:microsoft.com/office/officeart/2005/8/layout/orgChart1"/>
    <dgm:cxn modelId="{F97E471E-DE6E-46DB-B30D-F9E838B68E8E}" type="presOf" srcId="{016A3FC3-EAE8-42AE-B69F-08C19E63085F}" destId="{D8B8B8D2-3E9D-4B8F-8062-55453582C1FC}" srcOrd="0" destOrd="0" presId="urn:microsoft.com/office/officeart/2005/8/layout/orgChart1"/>
    <dgm:cxn modelId="{56021C22-1CB1-4396-A418-93D46A3F6E13}" type="presOf" srcId="{AE36B2C6-09D8-4C7D-A8FA-A704DC34B875}" destId="{880CBE55-A06B-42E5-A74E-EC55A327B51A}" srcOrd="0" destOrd="0" presId="urn:microsoft.com/office/officeart/2005/8/layout/orgChart1"/>
    <dgm:cxn modelId="{C0FD7522-AD25-4781-B241-717E5102698F}" type="presOf" srcId="{016A3FC3-EAE8-42AE-B69F-08C19E63085F}" destId="{F40364F1-B5AC-4738-AC02-EA9F85C779D8}" srcOrd="1" destOrd="0" presId="urn:microsoft.com/office/officeart/2005/8/layout/orgChart1"/>
    <dgm:cxn modelId="{73D4422F-2DF6-4C71-95E3-5AE6633D2E54}" type="presOf" srcId="{7505DE32-8198-4A13-8E89-E17B3366CD6E}" destId="{F3D851D3-81BD-46BA-89BD-0BC82711F69F}" srcOrd="0" destOrd="0" presId="urn:microsoft.com/office/officeart/2005/8/layout/orgChart1"/>
    <dgm:cxn modelId="{1F98A332-7F64-4CF0-8DDC-4CA513F24414}" type="presOf" srcId="{76162961-B479-42A9-B3A2-89D093EFFF7F}" destId="{B75AE3EF-92C7-4481-9DBE-44C9979727CD}" srcOrd="1" destOrd="0" presId="urn:microsoft.com/office/officeart/2005/8/layout/orgChart1"/>
    <dgm:cxn modelId="{0785D333-9735-4531-9DBA-29545C71A96C}" type="presOf" srcId="{0673A2FA-2450-4FA4-B817-A63B72F61C92}" destId="{DAEEFAB4-EB09-432D-A03B-925B16FBB83E}" srcOrd="0" destOrd="0" presId="urn:microsoft.com/office/officeart/2005/8/layout/orgChart1"/>
    <dgm:cxn modelId="{230CD433-E368-4EBF-BAAA-46AEB93ECE2E}" type="presOf" srcId="{73F7B6D6-670A-4A9F-AA91-870ECE4C7991}" destId="{A9EECAFF-EEA2-460D-8AB9-231B28F2FA15}" srcOrd="1" destOrd="0" presId="urn:microsoft.com/office/officeart/2005/8/layout/orgChart1"/>
    <dgm:cxn modelId="{32AD3B38-3FF0-47C7-ACE9-E9CDEF5135C7}" type="presOf" srcId="{9DDFB981-B46C-48AB-85F5-DA24B770CDBF}" destId="{66630590-22D9-48E1-8830-D15359064F78}" srcOrd="1" destOrd="0" presId="urn:microsoft.com/office/officeart/2005/8/layout/orgChart1"/>
    <dgm:cxn modelId="{D9FAA45E-CCB0-4DA6-B057-8EC6E79C4403}" srcId="{2157D1DF-C0E0-45A1-A991-77EACA97B025}" destId="{38B93ED2-A319-468A-B88A-8326063F2BFD}" srcOrd="0" destOrd="0" parTransId="{6B6654D7-5787-4744-81C5-718A6ACF259A}" sibTransId="{584187B2-B32B-4530-87C3-8F46812D0DD6}"/>
    <dgm:cxn modelId="{ADCE835F-FEDC-463E-96AD-9ECE63611DF6}" type="presOf" srcId="{C54A8384-6BE0-42C1-922B-2DC5099F1F30}" destId="{94373A9B-89CC-49EF-9069-A6AA5A99E885}" srcOrd="0" destOrd="0" presId="urn:microsoft.com/office/officeart/2005/8/layout/orgChart1"/>
    <dgm:cxn modelId="{40DCAD60-8DC9-4A10-B9A4-A333DC27C1B3}" type="presOf" srcId="{21F3FD9F-C58B-42A9-B768-2AD59CB3768D}" destId="{3482B04F-72E2-42BD-B01C-901898905BE9}" srcOrd="0" destOrd="0" presId="urn:microsoft.com/office/officeart/2005/8/layout/orgChart1"/>
    <dgm:cxn modelId="{C51B2E42-9EBB-4637-8237-0D50973BE075}" type="presOf" srcId="{7505DE32-8198-4A13-8E89-E17B3366CD6E}" destId="{D0CEE136-CE36-4207-BF4C-D4C39208F67C}" srcOrd="1" destOrd="0" presId="urn:microsoft.com/office/officeart/2005/8/layout/orgChart1"/>
    <dgm:cxn modelId="{77643342-92FA-4C9A-BA6B-BDE5C721DD78}" type="presOf" srcId="{766EEA7D-332F-4852-BDB0-84B30B93FD83}" destId="{B27D3191-A4E6-41CC-ADDD-BF9232649150}" srcOrd="0" destOrd="0" presId="urn:microsoft.com/office/officeart/2005/8/layout/orgChart1"/>
    <dgm:cxn modelId="{03465F44-0896-4E00-B6FE-9ACF3C3857DF}" type="presOf" srcId="{EEF3E179-7E63-4D45-97FE-D7C37FEF36FE}" destId="{5BD8470C-18FA-401B-87CF-63A631571100}" srcOrd="0" destOrd="0" presId="urn:microsoft.com/office/officeart/2005/8/layout/orgChart1"/>
    <dgm:cxn modelId="{8F4DBB65-99A1-4D41-95D6-16925982675D}" type="presOf" srcId="{60AA2A0A-1342-48CF-A828-E11E672EFD54}" destId="{719632A4-F981-4171-8034-D2BF0D2E51EA}" srcOrd="0" destOrd="0" presId="urn:microsoft.com/office/officeart/2005/8/layout/orgChart1"/>
    <dgm:cxn modelId="{91D21967-49EC-4B37-8FB6-BE07A1C1C901}" srcId="{1854A49F-2B42-4020-80FA-7A133F6944C7}" destId="{F2B70160-3278-4B38-B50E-1B91F924495D}" srcOrd="2" destOrd="0" parTransId="{AE99EC65-BC01-4907-9391-40EAB683917C}" sibTransId="{5E6005EF-6628-45B2-8B81-3B159B40E1A6}"/>
    <dgm:cxn modelId="{3200CD47-CEA6-41CC-AEEC-FF292B793F0C}" type="presOf" srcId="{51EE733C-CF45-48E4-B92F-9694CCF0B03E}" destId="{39039425-E057-4C24-955D-CC2D40AC2C42}" srcOrd="0" destOrd="0" presId="urn:microsoft.com/office/officeart/2005/8/layout/orgChart1"/>
    <dgm:cxn modelId="{64E4DC69-7023-4C7D-A948-8ACF9E3A3DBF}" type="presOf" srcId="{2749CA4F-1B99-461B-8FBD-4D23546E98D1}" destId="{A3180918-08A6-43B3-BBA3-4C809A4D2F0D}" srcOrd="0" destOrd="0" presId="urn:microsoft.com/office/officeart/2005/8/layout/orgChart1"/>
    <dgm:cxn modelId="{FF39AE6A-1393-46BD-BBD3-D46AB038D2E0}" type="presOf" srcId="{76162961-B479-42A9-B3A2-89D093EFFF7F}" destId="{693FC464-0C85-45E0-99FA-41820ADC6E51}" srcOrd="0" destOrd="0" presId="urn:microsoft.com/office/officeart/2005/8/layout/orgChart1"/>
    <dgm:cxn modelId="{F4C9ED6B-05AD-46DB-BDC1-7614CA0F7388}" srcId="{C43CE85D-867E-41DF-8D7B-A3DB0498E679}" destId="{A5D40CAF-9C65-4AD6-B802-2657DACEF2E3}" srcOrd="0" destOrd="0" parTransId="{818CD028-BBC8-4586-A464-8CE9EBC51E9A}" sibTransId="{99B74998-0AA0-4750-A5BC-15AFDF5869DF}"/>
    <dgm:cxn modelId="{E8B14A4D-8019-4A68-9490-80C820497D2D}" type="presOf" srcId="{0837E67C-FDF2-4919-9D89-21EEE7919273}" destId="{424640DB-2AFC-4964-A386-A20EEB55E085}" srcOrd="1" destOrd="0" presId="urn:microsoft.com/office/officeart/2005/8/layout/orgChart1"/>
    <dgm:cxn modelId="{BE461D70-0920-4180-8EE3-BAEA01EB2BCF}" type="presOf" srcId="{3259FFBC-9A99-48B8-A8FA-3FB167EB3EA9}" destId="{1A230063-83EE-4906-9A57-86DFA4434F64}" srcOrd="0" destOrd="0" presId="urn:microsoft.com/office/officeart/2005/8/layout/orgChart1"/>
    <dgm:cxn modelId="{6AEE4C70-FC02-4F24-AFFC-C85B525E7614}" type="presOf" srcId="{F2B70160-3278-4B38-B50E-1B91F924495D}" destId="{E9876F36-15D0-4E66-89DC-82316138712A}" srcOrd="1" destOrd="0" presId="urn:microsoft.com/office/officeart/2005/8/layout/orgChart1"/>
    <dgm:cxn modelId="{EC0BA552-895D-4A4A-80BC-F71933C8E1E6}" type="presOf" srcId="{04A6E2FD-D2E4-4BB6-BF3B-D10A3ADD3576}" destId="{D9344F4F-1CB0-4798-904F-B46077F12048}" srcOrd="1" destOrd="0" presId="urn:microsoft.com/office/officeart/2005/8/layout/orgChart1"/>
    <dgm:cxn modelId="{01850354-9755-4799-B88B-8F77FC263C3F}" type="presOf" srcId="{9DDFB981-B46C-48AB-85F5-DA24B770CDBF}" destId="{8FF8765E-3112-431C-BC21-EB2653177FA6}" srcOrd="0" destOrd="0" presId="urn:microsoft.com/office/officeart/2005/8/layout/orgChart1"/>
    <dgm:cxn modelId="{CFABE274-A3CB-437F-BFA2-BF890D861EC8}" type="presOf" srcId="{49F245B0-9529-49FD-A395-E360390AAE6D}" destId="{6FD7B9A5-F940-4ABB-A643-03FF587BEED6}" srcOrd="0" destOrd="0" presId="urn:microsoft.com/office/officeart/2005/8/layout/orgChart1"/>
    <dgm:cxn modelId="{2D6E7157-1413-4635-AA76-BAE2EDA8699F}" type="presOf" srcId="{1854A49F-2B42-4020-80FA-7A133F6944C7}" destId="{FE590BAF-3F23-4E95-849F-DEFD65100DCE}" srcOrd="1" destOrd="0" presId="urn:microsoft.com/office/officeart/2005/8/layout/orgChart1"/>
    <dgm:cxn modelId="{1E3FDC59-3C89-43B6-8337-8D7E35B26839}" srcId="{76162961-B479-42A9-B3A2-89D093EFFF7F}" destId="{7B900F96-E043-449E-8C16-C7FF699A8816}" srcOrd="1" destOrd="0" parTransId="{766EEA7D-332F-4852-BDB0-84B30B93FD83}" sibTransId="{53A35181-89F0-42FB-A108-6D9D89B1B71B}"/>
    <dgm:cxn modelId="{9631E479-C237-4D4F-B6B6-11EA095AEDA7}" type="presOf" srcId="{1854A49F-2B42-4020-80FA-7A133F6944C7}" destId="{9B0AD35F-E922-49A6-AA7C-F2A9430ED9AC}" srcOrd="0" destOrd="0" presId="urn:microsoft.com/office/officeart/2005/8/layout/orgChart1"/>
    <dgm:cxn modelId="{33D9F179-D18E-4CB2-AA61-1F3B693D7E07}" srcId="{1854A49F-2B42-4020-80FA-7A133F6944C7}" destId="{73F7B6D6-670A-4A9F-AA91-870ECE4C7991}" srcOrd="0" destOrd="0" parTransId="{3259FFBC-9A99-48B8-A8FA-3FB167EB3EA9}" sibTransId="{7248C704-BFCB-42D3-8B0A-7F3650BC1DEF}"/>
    <dgm:cxn modelId="{97C1115A-E86A-4A90-9573-BC9638BE6918}" type="presOf" srcId="{6574A906-03D3-463B-94EF-E8C83259F287}" destId="{641953A3-ADFA-4614-958D-BF27DBF8BF26}" srcOrd="0" destOrd="0" presId="urn:microsoft.com/office/officeart/2005/8/layout/orgChart1"/>
    <dgm:cxn modelId="{8A8DA37A-AD2B-4735-A472-A3FBAE941759}" type="presOf" srcId="{818CD028-BBC8-4586-A464-8CE9EBC51E9A}" destId="{5A7623FD-68A2-4F5B-B64D-E5ED6B177DF2}" srcOrd="0" destOrd="0" presId="urn:microsoft.com/office/officeart/2005/8/layout/orgChart1"/>
    <dgm:cxn modelId="{72B0CE7B-E639-4975-AC8A-CAFC6A5F24B1}" type="presOf" srcId="{E131AA1D-9EC3-4F30-8EB3-9B96C28D5B48}" destId="{02B2DCCB-21DE-422B-BA21-624A2D2F557E}" srcOrd="1" destOrd="0" presId="urn:microsoft.com/office/officeart/2005/8/layout/orgChart1"/>
    <dgm:cxn modelId="{572A147D-637D-4F7F-A7C1-09EA7C90F09C}" type="presOf" srcId="{2A8701E2-6830-43C4-97FB-5A94274154F5}" destId="{6EBFD9DA-E6F9-40CA-8C53-8D00BCDE251F}" srcOrd="1" destOrd="0" presId="urn:microsoft.com/office/officeart/2005/8/layout/orgChart1"/>
    <dgm:cxn modelId="{3C845F80-6D69-40BE-BCC1-0B1EC4B8BFA7}" type="presOf" srcId="{38B93ED2-A319-468A-B88A-8326063F2BFD}" destId="{90B30B52-6AAB-478E-A9C3-885947B5C84A}" srcOrd="0" destOrd="0" presId="urn:microsoft.com/office/officeart/2005/8/layout/orgChart1"/>
    <dgm:cxn modelId="{1950F081-DDD4-4CB7-B98C-AA4411B1A4F0}" type="presOf" srcId="{21F3FD9F-C58B-42A9-B768-2AD59CB3768D}" destId="{DBD8CD8B-C422-4423-A713-46750BBF3EF2}" srcOrd="1" destOrd="0" presId="urn:microsoft.com/office/officeart/2005/8/layout/orgChart1"/>
    <dgm:cxn modelId="{03B06482-A20E-466B-8815-AE4879B5E307}" type="presOf" srcId="{877F2A0B-9E39-471D-B6AE-34BECFA3D0BB}" destId="{F276240E-5B63-4D2D-8CC8-881A7E7BB853}" srcOrd="0" destOrd="0" presId="urn:microsoft.com/office/officeart/2005/8/layout/orgChart1"/>
    <dgm:cxn modelId="{31D95F85-45DC-4D77-933F-F621CCFED276}" type="presOf" srcId="{2A8701E2-6830-43C4-97FB-5A94274154F5}" destId="{9809AFEC-F9F2-4D1F-9490-D6D848A43F25}" srcOrd="0" destOrd="0" presId="urn:microsoft.com/office/officeart/2005/8/layout/orgChart1"/>
    <dgm:cxn modelId="{076C8C8B-CB8A-4E92-9810-BDB127C41EB8}" srcId="{76162961-B479-42A9-B3A2-89D093EFFF7F}" destId="{E131AA1D-9EC3-4F30-8EB3-9B96C28D5B48}" srcOrd="0" destOrd="0" parTransId="{C6029360-C686-433B-9502-07F7275B78E8}" sibTransId="{93C2A7F2-E4F4-4B71-85C7-ADA35C6B9355}"/>
    <dgm:cxn modelId="{995ED98B-BF0E-4702-846F-437B7409B13B}" type="presOf" srcId="{C43CE85D-867E-41DF-8D7B-A3DB0498E679}" destId="{4AB78E6C-2620-4D6B-B124-07CD868444C9}" srcOrd="0" destOrd="0" presId="urn:microsoft.com/office/officeart/2005/8/layout/orgChart1"/>
    <dgm:cxn modelId="{9D66DE8C-5767-449D-801D-4994C0370C42}" type="presOf" srcId="{49F245B0-9529-49FD-A395-E360390AAE6D}" destId="{4BA506AC-C33B-4121-AFA3-81B7FE30EA38}" srcOrd="1" destOrd="0" presId="urn:microsoft.com/office/officeart/2005/8/layout/orgChart1"/>
    <dgm:cxn modelId="{79665392-0437-4351-9ADA-4AC8784C2A1A}" srcId="{38B93ED2-A319-468A-B88A-8326063F2BFD}" destId="{76162961-B479-42A9-B3A2-89D093EFFF7F}" srcOrd="0" destOrd="0" parTransId="{60AA2A0A-1342-48CF-A828-E11E672EFD54}" sibTransId="{5578BD91-89D9-42FA-B4B3-26485F3FF0B8}"/>
    <dgm:cxn modelId="{B818AC96-73FE-4BC7-A0B4-F30575851669}" srcId="{38B93ED2-A319-468A-B88A-8326063F2BFD}" destId="{CD09C8D4-06CF-425B-9B5F-3DE08B14D632}" srcOrd="3" destOrd="0" parTransId="{AE36B2C6-09D8-4C7D-A8FA-A704DC34B875}" sibTransId="{9899E649-670F-4F92-BCCB-2555695EECFF}"/>
    <dgm:cxn modelId="{A20E9B98-D7BB-4651-A2BC-657721385035}" type="presOf" srcId="{0673A2FA-2450-4FA4-B817-A63B72F61C92}" destId="{9D0471E3-AA73-4FAF-97EE-AC4B8FFBC784}" srcOrd="1" destOrd="0" presId="urn:microsoft.com/office/officeart/2005/8/layout/orgChart1"/>
    <dgm:cxn modelId="{08A21C9C-96C3-4101-9009-81885771A28A}" type="presOf" srcId="{AE99EC65-BC01-4907-9391-40EAB683917C}" destId="{48A0FEA0-B058-4443-9508-DEC0AEE5B45D}" srcOrd="0" destOrd="0" presId="urn:microsoft.com/office/officeart/2005/8/layout/orgChart1"/>
    <dgm:cxn modelId="{D7BC009E-F508-4233-900B-AF33DA680C16}" srcId="{73F7B6D6-670A-4A9F-AA91-870ECE4C7991}" destId="{7505DE32-8198-4A13-8E89-E17B3366CD6E}" srcOrd="1" destOrd="0" parTransId="{51EE733C-CF45-48E4-B92F-9694CCF0B03E}" sibTransId="{FEF464B0-38C3-4021-B94E-CFBCED738407}"/>
    <dgm:cxn modelId="{1AA418A4-EEFB-49A4-8781-7DC9947EFB1F}" type="presOf" srcId="{C43CE85D-867E-41DF-8D7B-A3DB0498E679}" destId="{F3C9DDA0-F5CC-4E5D-BEF1-998BCAA93EE9}" srcOrd="1" destOrd="0" presId="urn:microsoft.com/office/officeart/2005/8/layout/orgChart1"/>
    <dgm:cxn modelId="{9D8A4DA5-59A3-4DB4-8A9D-7D93568B5709}" srcId="{38B93ED2-A319-468A-B88A-8326063F2BFD}" destId="{1854A49F-2B42-4020-80FA-7A133F6944C7}" srcOrd="2" destOrd="0" parTransId="{1D3C350E-21D4-4CD0-8290-AD458112697C}" sibTransId="{CE4E03BB-AD2E-45EF-9745-DCD253C09ACC}"/>
    <dgm:cxn modelId="{69BE92A7-B5C1-44F6-AB44-6C76F37EEDDB}" srcId="{5C34D455-7444-44BD-992A-FD8ADCFCE481}" destId="{0673A2FA-2450-4FA4-B817-A63B72F61C92}" srcOrd="0" destOrd="0" parTransId="{A2E3B9FA-6B63-4409-BA00-09F41CB2CECE}" sibTransId="{C520D58C-FAB6-494B-8118-A11BFD3EDCD6}"/>
    <dgm:cxn modelId="{7D4649A9-AC0A-4964-A60E-A26C579AE05D}" srcId="{73F7B6D6-670A-4A9F-AA91-870ECE4C7991}" destId="{C43CE85D-867E-41DF-8D7B-A3DB0498E679}" srcOrd="0" destOrd="0" parTransId="{C54A8384-6BE0-42C1-922B-2DC5099F1F30}" sibTransId="{C65794FD-9D29-4B3D-A830-33856770C999}"/>
    <dgm:cxn modelId="{58EB22AE-33E3-4E8E-B125-4AF5E9023088}" type="presOf" srcId="{A2E3B9FA-6B63-4409-BA00-09F41CB2CECE}" destId="{C3A4C7DE-CB0D-4F3E-90D7-D67D3049C4A5}" srcOrd="0" destOrd="0" presId="urn:microsoft.com/office/officeart/2005/8/layout/orgChart1"/>
    <dgm:cxn modelId="{3BDD22AF-BAD3-45AD-ABAA-98D214D29614}" srcId="{1854A49F-2B42-4020-80FA-7A133F6944C7}" destId="{5C34D455-7444-44BD-992A-FD8ADCFCE481}" srcOrd="1" destOrd="0" parTransId="{821F8412-D130-4E11-982C-8FDA465A07A9}" sibTransId="{848AE927-7366-4E06-BB18-B8BA0BAD427F}"/>
    <dgm:cxn modelId="{9C1AE4B0-1DA4-4F66-A91B-283FB3C8AA6F}" type="presOf" srcId="{33B5E719-0895-4E94-97FE-A3213CE02FF4}" destId="{F0535D82-D64D-4C5E-9D24-83CDE25660A7}" srcOrd="0" destOrd="0" presId="urn:microsoft.com/office/officeart/2005/8/layout/orgChart1"/>
    <dgm:cxn modelId="{A20022B9-8FD5-4210-9571-9BC6A77F85A9}" type="presOf" srcId="{73F7B6D6-670A-4A9F-AA91-870ECE4C7991}" destId="{3F924BFD-642B-4EF2-B725-6CE39ABB1633}" srcOrd="0" destOrd="0" presId="urn:microsoft.com/office/officeart/2005/8/layout/orgChart1"/>
    <dgm:cxn modelId="{CEC46DBE-1BF8-4EB2-A7E2-ED6267EC7165}" type="presOf" srcId="{E131AA1D-9EC3-4F30-8EB3-9B96C28D5B48}" destId="{3FFE6C9A-63C1-4AB9-B419-1A5B8C71FC86}" srcOrd="0" destOrd="0" presId="urn:microsoft.com/office/officeart/2005/8/layout/orgChart1"/>
    <dgm:cxn modelId="{2B3C3DC1-78DD-40B8-A3EC-6806EB66B1C6}" type="presOf" srcId="{1D3C350E-21D4-4CD0-8290-AD458112697C}" destId="{F04B8343-E76E-4F4D-AA8D-6F06FA5C68C3}" srcOrd="0" destOrd="0" presId="urn:microsoft.com/office/officeart/2005/8/layout/orgChart1"/>
    <dgm:cxn modelId="{C89C21C3-3E42-419E-B5F3-EF8CB10C1F00}" type="presOf" srcId="{DFEB25D7-83D3-4510-9ED5-617BDC5C6588}" destId="{BFAF8BCC-79E3-4BFB-869F-78B0EB6DDC25}" srcOrd="0" destOrd="0" presId="urn:microsoft.com/office/officeart/2005/8/layout/orgChart1"/>
    <dgm:cxn modelId="{BCF4A8CB-8554-4FB7-B77B-0BA447B0ADA6}" type="presOf" srcId="{CD09C8D4-06CF-425B-9B5F-3DE08B14D632}" destId="{AFF82245-FDE1-4D6E-86C6-1530E228FFB3}" srcOrd="1" destOrd="0" presId="urn:microsoft.com/office/officeart/2005/8/layout/orgChart1"/>
    <dgm:cxn modelId="{BCC6EDCC-716B-4664-B6C7-033893514BC3}" srcId="{7505DE32-8198-4A13-8E89-E17B3366CD6E}" destId="{0837E67C-FDF2-4919-9D89-21EEE7919273}" srcOrd="0" destOrd="0" parTransId="{F50B8F52-3C3A-43E4-8F0A-A69A92B3D6F1}" sibTransId="{DBD88C56-D26B-44A4-A572-76A5E63FA9FC}"/>
    <dgm:cxn modelId="{CD7ACACD-D7C1-40FD-8D0F-3D472A1758BB}" type="presOf" srcId="{73D6EA70-A51F-4838-B4D7-8E61DB0F6C17}" destId="{60831A1B-B909-4425-82C9-41F2576BCC0C}" srcOrd="0" destOrd="0" presId="urn:microsoft.com/office/officeart/2005/8/layout/orgChart1"/>
    <dgm:cxn modelId="{B72226D1-AB90-462C-A69B-0B584EC03E31}" type="presOf" srcId="{0837E67C-FDF2-4919-9D89-21EEE7919273}" destId="{8B6A359B-3744-4989-80FA-AC27DC6DCFB2}" srcOrd="0" destOrd="0" presId="urn:microsoft.com/office/officeart/2005/8/layout/orgChart1"/>
    <dgm:cxn modelId="{4261E5D5-1E41-4682-8A32-D6A4B4A592EC}" type="presOf" srcId="{5C34D455-7444-44BD-992A-FD8ADCFCE481}" destId="{744A2B8A-4B88-43EF-990C-8FACBA3C28CF}" srcOrd="1" destOrd="0" presId="urn:microsoft.com/office/officeart/2005/8/layout/orgChart1"/>
    <dgm:cxn modelId="{DD5228D8-7FF8-4911-90BD-434EC8B001D3}" type="presOf" srcId="{C6029360-C686-433B-9502-07F7275B78E8}" destId="{C4EFA2B6-DCB6-4430-ACDD-D76CDEB92255}" srcOrd="0" destOrd="0" presId="urn:microsoft.com/office/officeart/2005/8/layout/orgChart1"/>
    <dgm:cxn modelId="{A5595FD9-9F9A-4140-BC3C-C33BC9A9DB30}" type="presOf" srcId="{7B900F96-E043-449E-8C16-C7FF699A8816}" destId="{59C53DD8-9D1F-47B3-9B84-37D986253DDD}" srcOrd="1" destOrd="0" presId="urn:microsoft.com/office/officeart/2005/8/layout/orgChart1"/>
    <dgm:cxn modelId="{8BBF36DA-B00F-4811-AE0C-7D963D081A5B}" type="presOf" srcId="{C4BA429B-0182-4A04-80E3-6A887AC2A8D2}" destId="{9C4E11B4-F5DC-44EC-8965-63E5DDB5F00F}" srcOrd="0" destOrd="0" presId="urn:microsoft.com/office/officeart/2005/8/layout/orgChart1"/>
    <dgm:cxn modelId="{1E7238DF-F88A-4B8F-8CF7-E6BA1D62BF67}" srcId="{F2B70160-3278-4B38-B50E-1B91F924495D}" destId="{04A6E2FD-D2E4-4BB6-BF3B-D10A3ADD3576}" srcOrd="0" destOrd="0" parTransId="{DFEB25D7-83D3-4510-9ED5-617BDC5C6588}" sibTransId="{F99642E7-5783-4EFB-BE92-673E0B35864D}"/>
    <dgm:cxn modelId="{163B6EDF-ABEA-4771-9D75-F5761D6096C5}" srcId="{21F3FD9F-C58B-42A9-B768-2AD59CB3768D}" destId="{49F245B0-9529-49FD-A395-E360390AAE6D}" srcOrd="0" destOrd="0" parTransId="{EEF3E179-7E63-4D45-97FE-D7C37FEF36FE}" sibTransId="{6559A67B-81C8-4792-9F65-CD825212CDD3}"/>
    <dgm:cxn modelId="{C1982EE4-7693-4366-B67A-F8FB08E96AE1}" type="presOf" srcId="{2157D1DF-C0E0-45A1-A991-77EACA97B025}" destId="{10ADD3BC-A8BB-4785-9BC6-BFF0FEB4C751}" srcOrd="0" destOrd="0" presId="urn:microsoft.com/office/officeart/2005/8/layout/orgChart1"/>
    <dgm:cxn modelId="{1070DEE4-000D-4ECE-AF00-8D1B509E0E6C}" type="presOf" srcId="{5C34D455-7444-44BD-992A-FD8ADCFCE481}" destId="{7A858C38-4A1E-4105-A799-DC376E69ADBF}" srcOrd="0" destOrd="0" presId="urn:microsoft.com/office/officeart/2005/8/layout/orgChart1"/>
    <dgm:cxn modelId="{11626EE9-004A-467C-8801-65CECE5A3472}" type="presOf" srcId="{821F8412-D130-4E11-982C-8FDA465A07A9}" destId="{4C30DBBC-7F3E-45C9-831E-F2F20F28563D}" srcOrd="0" destOrd="0" presId="urn:microsoft.com/office/officeart/2005/8/layout/orgChart1"/>
    <dgm:cxn modelId="{BE2D25F0-47A7-41C9-ADFA-A09937CEDB6E}" srcId="{21F3FD9F-C58B-42A9-B768-2AD59CB3768D}" destId="{9DDFB981-B46C-48AB-85F5-DA24B770CDBF}" srcOrd="1" destOrd="0" parTransId="{3B56D584-1947-421F-9C36-B74AFA855E11}" sibTransId="{68F7F4D3-33BC-4BD2-89B8-E45208239891}"/>
    <dgm:cxn modelId="{424564F0-DF68-4AA8-BD0B-E496B2A903B8}" srcId="{E131AA1D-9EC3-4F30-8EB3-9B96C28D5B48}" destId="{016A3FC3-EAE8-42AE-B69F-08C19E63085F}" srcOrd="0" destOrd="0" parTransId="{6574A906-03D3-463B-94EF-E8C83259F287}" sibTransId="{D5EB48C0-8EEB-4CCC-B906-716D0FF2A293}"/>
    <dgm:cxn modelId="{D631FDF3-2FCC-4253-8132-E4080D2A1597}" type="presOf" srcId="{F2B70160-3278-4B38-B50E-1B91F924495D}" destId="{6D597003-AA37-4FCD-BBBF-295E8F47B6A6}" srcOrd="0" destOrd="0" presId="urn:microsoft.com/office/officeart/2005/8/layout/orgChart1"/>
    <dgm:cxn modelId="{B76625F6-1D8D-492B-8AEF-A7B91F872A11}" type="presOf" srcId="{A5D40CAF-9C65-4AD6-B802-2657DACEF2E3}" destId="{9F393FC3-42B3-4A1D-BFCB-9359687D19A1}" srcOrd="1" destOrd="0" presId="urn:microsoft.com/office/officeart/2005/8/layout/orgChart1"/>
    <dgm:cxn modelId="{ED4C56F7-B0AE-4E71-8D8B-94CBC7C52B17}" type="presOf" srcId="{39DF5CE2-78DC-42F3-8D1F-2E581631CACB}" destId="{EB4ADD33-A2C8-49BC-9FA5-5DA5180AED98}" srcOrd="0" destOrd="0" presId="urn:microsoft.com/office/officeart/2005/8/layout/orgChart1"/>
    <dgm:cxn modelId="{A276A0F8-9CCA-4814-B479-6279204478C5}" srcId="{7B900F96-E043-449E-8C16-C7FF699A8816}" destId="{2A8701E2-6830-43C4-97FB-5A94274154F5}" srcOrd="0" destOrd="0" parTransId="{33B5E719-0895-4E94-97FE-A3213CE02FF4}" sibTransId="{73B9599E-524C-4CFF-9092-442443F88CC4}"/>
    <dgm:cxn modelId="{8CA1FCFC-B1EA-47E2-93BF-DE2E8C2096BB}" type="presOf" srcId="{3B56D584-1947-421F-9C36-B74AFA855E11}" destId="{13A58C0E-31AE-4C5D-8C59-AB41DE443DFB}" srcOrd="0" destOrd="0" presId="urn:microsoft.com/office/officeart/2005/8/layout/orgChart1"/>
    <dgm:cxn modelId="{E7F272FF-0F95-4B68-9009-A31E616DDBF7}" type="presOf" srcId="{04A6E2FD-D2E4-4BB6-BF3B-D10A3ADD3576}" destId="{4ED5BD47-699D-4360-B028-525C95DC80E6}" srcOrd="0" destOrd="0" presId="urn:microsoft.com/office/officeart/2005/8/layout/orgChart1"/>
    <dgm:cxn modelId="{06E429BD-91B1-47FB-BBC2-74DA8710056A}" type="presParOf" srcId="{10ADD3BC-A8BB-4785-9BC6-BFF0FEB4C751}" destId="{30A4CE30-7852-4B8C-9562-CF81ABBD58E3}" srcOrd="0" destOrd="0" presId="urn:microsoft.com/office/officeart/2005/8/layout/orgChart1"/>
    <dgm:cxn modelId="{937E5E36-FB24-4E86-BE8C-0303F3F4944A}" type="presParOf" srcId="{30A4CE30-7852-4B8C-9562-CF81ABBD58E3}" destId="{6BF5F214-4434-443F-9520-DDA13ACD152D}" srcOrd="0" destOrd="0" presId="urn:microsoft.com/office/officeart/2005/8/layout/orgChart1"/>
    <dgm:cxn modelId="{6F422144-B9C6-445E-89F4-9FCAB69E3BEB}" type="presParOf" srcId="{6BF5F214-4434-443F-9520-DDA13ACD152D}" destId="{90B30B52-6AAB-478E-A9C3-885947B5C84A}" srcOrd="0" destOrd="0" presId="urn:microsoft.com/office/officeart/2005/8/layout/orgChart1"/>
    <dgm:cxn modelId="{CAC2F797-D881-440D-8102-2AE90DF842F2}" type="presParOf" srcId="{6BF5F214-4434-443F-9520-DDA13ACD152D}" destId="{AB2894AE-4042-4898-8A19-A4C122308928}" srcOrd="1" destOrd="0" presId="urn:microsoft.com/office/officeart/2005/8/layout/orgChart1"/>
    <dgm:cxn modelId="{CAC93AD2-C29D-4A34-A6FF-B1BABB1D9D54}" type="presParOf" srcId="{30A4CE30-7852-4B8C-9562-CF81ABBD58E3}" destId="{AADC3ABD-BE66-4FBB-BD3E-DFC1E0A84AA9}" srcOrd="1" destOrd="0" presId="urn:microsoft.com/office/officeart/2005/8/layout/orgChart1"/>
    <dgm:cxn modelId="{619DF358-8A6E-4F05-8F7A-692AA8E39B79}" type="presParOf" srcId="{AADC3ABD-BE66-4FBB-BD3E-DFC1E0A84AA9}" destId="{719632A4-F981-4171-8034-D2BF0D2E51EA}" srcOrd="0" destOrd="0" presId="urn:microsoft.com/office/officeart/2005/8/layout/orgChart1"/>
    <dgm:cxn modelId="{A5446B80-31DA-4AE3-AAF6-28266A30D4D7}" type="presParOf" srcId="{AADC3ABD-BE66-4FBB-BD3E-DFC1E0A84AA9}" destId="{6AF5BCF2-A3C6-427E-A73F-5C9B4490FF0E}" srcOrd="1" destOrd="0" presId="urn:microsoft.com/office/officeart/2005/8/layout/orgChart1"/>
    <dgm:cxn modelId="{48117D04-373C-41F3-85AA-600E278383F1}" type="presParOf" srcId="{6AF5BCF2-A3C6-427E-A73F-5C9B4490FF0E}" destId="{8BD766E7-D99B-4A26-9795-640609E40B3A}" srcOrd="0" destOrd="0" presId="urn:microsoft.com/office/officeart/2005/8/layout/orgChart1"/>
    <dgm:cxn modelId="{C0B14C3D-DA64-45E7-A53B-E00ECF883CA9}" type="presParOf" srcId="{8BD766E7-D99B-4A26-9795-640609E40B3A}" destId="{693FC464-0C85-45E0-99FA-41820ADC6E51}" srcOrd="0" destOrd="0" presId="urn:microsoft.com/office/officeart/2005/8/layout/orgChart1"/>
    <dgm:cxn modelId="{E1524C28-4EA3-42EE-A617-4845EC129927}" type="presParOf" srcId="{8BD766E7-D99B-4A26-9795-640609E40B3A}" destId="{B75AE3EF-92C7-4481-9DBE-44C9979727CD}" srcOrd="1" destOrd="0" presId="urn:microsoft.com/office/officeart/2005/8/layout/orgChart1"/>
    <dgm:cxn modelId="{525AD975-F253-4464-AD05-23C6BCEB692B}" type="presParOf" srcId="{6AF5BCF2-A3C6-427E-A73F-5C9B4490FF0E}" destId="{9C224DAE-0B21-4498-BFB1-F9C561489584}" srcOrd="1" destOrd="0" presId="urn:microsoft.com/office/officeart/2005/8/layout/orgChart1"/>
    <dgm:cxn modelId="{42E794DB-5E7A-42A8-B7F7-75FD062AA125}" type="presParOf" srcId="{9C224DAE-0B21-4498-BFB1-F9C561489584}" destId="{C4EFA2B6-DCB6-4430-ACDD-D76CDEB92255}" srcOrd="0" destOrd="0" presId="urn:microsoft.com/office/officeart/2005/8/layout/orgChart1"/>
    <dgm:cxn modelId="{CEA1FAA7-2F4D-4EEB-80B3-CA087DF65EDE}" type="presParOf" srcId="{9C224DAE-0B21-4498-BFB1-F9C561489584}" destId="{3890FAE7-398E-4D1D-9953-F2872F08C754}" srcOrd="1" destOrd="0" presId="urn:microsoft.com/office/officeart/2005/8/layout/orgChart1"/>
    <dgm:cxn modelId="{04D8F614-8D3F-490D-A9EF-8472B4928732}" type="presParOf" srcId="{3890FAE7-398E-4D1D-9953-F2872F08C754}" destId="{B5A75C36-C1FB-4FFF-8DF5-8C79C094C785}" srcOrd="0" destOrd="0" presId="urn:microsoft.com/office/officeart/2005/8/layout/orgChart1"/>
    <dgm:cxn modelId="{37A28299-F28C-4092-B9C6-536BB2C09153}" type="presParOf" srcId="{B5A75C36-C1FB-4FFF-8DF5-8C79C094C785}" destId="{3FFE6C9A-63C1-4AB9-B419-1A5B8C71FC86}" srcOrd="0" destOrd="0" presId="urn:microsoft.com/office/officeart/2005/8/layout/orgChart1"/>
    <dgm:cxn modelId="{451EE4CA-8303-4DE1-97AF-DE447648EFE7}" type="presParOf" srcId="{B5A75C36-C1FB-4FFF-8DF5-8C79C094C785}" destId="{02B2DCCB-21DE-422B-BA21-624A2D2F557E}" srcOrd="1" destOrd="0" presId="urn:microsoft.com/office/officeart/2005/8/layout/orgChart1"/>
    <dgm:cxn modelId="{F13EA0F3-72A3-47FE-87CE-DC42103DC64E}" type="presParOf" srcId="{3890FAE7-398E-4D1D-9953-F2872F08C754}" destId="{736B4858-A77E-44B1-ACBB-75D1546369F8}" srcOrd="1" destOrd="0" presId="urn:microsoft.com/office/officeart/2005/8/layout/orgChart1"/>
    <dgm:cxn modelId="{6AD08AD0-BF97-4D68-9D9B-9AF4AE8D3C94}" type="presParOf" srcId="{736B4858-A77E-44B1-ACBB-75D1546369F8}" destId="{641953A3-ADFA-4614-958D-BF27DBF8BF26}" srcOrd="0" destOrd="0" presId="urn:microsoft.com/office/officeart/2005/8/layout/orgChart1"/>
    <dgm:cxn modelId="{56E1DFB8-84DA-43DE-87B3-1B44E3E5D931}" type="presParOf" srcId="{736B4858-A77E-44B1-ACBB-75D1546369F8}" destId="{58ED2CFB-EDF1-4F68-8E66-F83FFA31CC25}" srcOrd="1" destOrd="0" presId="urn:microsoft.com/office/officeart/2005/8/layout/orgChart1"/>
    <dgm:cxn modelId="{88FDAA61-AAD7-4B94-A08F-7890B09B40E9}" type="presParOf" srcId="{58ED2CFB-EDF1-4F68-8E66-F83FFA31CC25}" destId="{0A9E732B-05B9-4ECB-8437-E8DA632FF9A8}" srcOrd="0" destOrd="0" presId="urn:microsoft.com/office/officeart/2005/8/layout/orgChart1"/>
    <dgm:cxn modelId="{271D2FA9-85D3-4A6B-8A71-09FDA402094A}" type="presParOf" srcId="{0A9E732B-05B9-4ECB-8437-E8DA632FF9A8}" destId="{D8B8B8D2-3E9D-4B8F-8062-55453582C1FC}" srcOrd="0" destOrd="0" presId="urn:microsoft.com/office/officeart/2005/8/layout/orgChart1"/>
    <dgm:cxn modelId="{CA6542E0-F7E1-49CA-B929-D019D464F6FF}" type="presParOf" srcId="{0A9E732B-05B9-4ECB-8437-E8DA632FF9A8}" destId="{F40364F1-B5AC-4738-AC02-EA9F85C779D8}" srcOrd="1" destOrd="0" presId="urn:microsoft.com/office/officeart/2005/8/layout/orgChart1"/>
    <dgm:cxn modelId="{B56FE79C-5953-4F71-9AEF-2EF48EF8627E}" type="presParOf" srcId="{58ED2CFB-EDF1-4F68-8E66-F83FFA31CC25}" destId="{0BBF88C6-FCFE-4738-A452-27333FFA61F2}" srcOrd="1" destOrd="0" presId="urn:microsoft.com/office/officeart/2005/8/layout/orgChart1"/>
    <dgm:cxn modelId="{441F5A36-76EC-4E23-9FD1-7F4A9D255010}" type="presParOf" srcId="{58ED2CFB-EDF1-4F68-8E66-F83FFA31CC25}" destId="{EFE4C342-4B39-49CD-B782-FBE2AF910BA3}" srcOrd="2" destOrd="0" presId="urn:microsoft.com/office/officeart/2005/8/layout/orgChart1"/>
    <dgm:cxn modelId="{EFD95778-FA0C-4264-8699-B462BCBCD7A3}" type="presParOf" srcId="{3890FAE7-398E-4D1D-9953-F2872F08C754}" destId="{EAFAAE89-9599-4D67-9E1C-BF26D02DD1F6}" srcOrd="2" destOrd="0" presId="urn:microsoft.com/office/officeart/2005/8/layout/orgChart1"/>
    <dgm:cxn modelId="{8E1BFCCA-3CE3-40D1-8EDF-AFF8A26D1C77}" type="presParOf" srcId="{9C224DAE-0B21-4498-BFB1-F9C561489584}" destId="{B27D3191-A4E6-41CC-ADDD-BF9232649150}" srcOrd="2" destOrd="0" presId="urn:microsoft.com/office/officeart/2005/8/layout/orgChart1"/>
    <dgm:cxn modelId="{C3180D0E-D603-4A76-8927-70AD8E7CD604}" type="presParOf" srcId="{9C224DAE-0B21-4498-BFB1-F9C561489584}" destId="{6936EE95-A32F-4A4B-8918-BB7A98B42F12}" srcOrd="3" destOrd="0" presId="urn:microsoft.com/office/officeart/2005/8/layout/orgChart1"/>
    <dgm:cxn modelId="{67386833-D7BF-43A7-8D25-172D5688DA9E}" type="presParOf" srcId="{6936EE95-A32F-4A4B-8918-BB7A98B42F12}" destId="{B99C0D3E-449C-472B-97FA-C6CC833C2717}" srcOrd="0" destOrd="0" presId="urn:microsoft.com/office/officeart/2005/8/layout/orgChart1"/>
    <dgm:cxn modelId="{8F6925F5-8720-418F-971D-BDCF841FB4F7}" type="presParOf" srcId="{B99C0D3E-449C-472B-97FA-C6CC833C2717}" destId="{87C3F3B1-EDF2-4075-BB8A-6BA3A27F15C1}" srcOrd="0" destOrd="0" presId="urn:microsoft.com/office/officeart/2005/8/layout/orgChart1"/>
    <dgm:cxn modelId="{2FBA1354-9D01-4119-A42E-23C9937EAA88}" type="presParOf" srcId="{B99C0D3E-449C-472B-97FA-C6CC833C2717}" destId="{59C53DD8-9D1F-47B3-9B84-37D986253DDD}" srcOrd="1" destOrd="0" presId="urn:microsoft.com/office/officeart/2005/8/layout/orgChart1"/>
    <dgm:cxn modelId="{9F6C5382-0B10-4D87-87AC-52E8FD01E52E}" type="presParOf" srcId="{6936EE95-A32F-4A4B-8918-BB7A98B42F12}" destId="{58B7D91B-84E1-4077-B051-296C5CEB6B14}" srcOrd="1" destOrd="0" presId="urn:microsoft.com/office/officeart/2005/8/layout/orgChart1"/>
    <dgm:cxn modelId="{76280F3F-EFDF-4BE0-8BA8-30C209DA0319}" type="presParOf" srcId="{58B7D91B-84E1-4077-B051-296C5CEB6B14}" destId="{F0535D82-D64D-4C5E-9D24-83CDE25660A7}" srcOrd="0" destOrd="0" presId="urn:microsoft.com/office/officeart/2005/8/layout/orgChart1"/>
    <dgm:cxn modelId="{6F812700-5CED-4A76-B8D5-17AD5A88C71A}" type="presParOf" srcId="{58B7D91B-84E1-4077-B051-296C5CEB6B14}" destId="{0C82C8B9-9611-440A-82BB-65E4E7CDA8DA}" srcOrd="1" destOrd="0" presId="urn:microsoft.com/office/officeart/2005/8/layout/orgChart1"/>
    <dgm:cxn modelId="{E15A9005-0A73-4E19-B31B-AE86C22B0CC7}" type="presParOf" srcId="{0C82C8B9-9611-440A-82BB-65E4E7CDA8DA}" destId="{ED2FBFFC-05A4-4928-997C-329B203C7A60}" srcOrd="0" destOrd="0" presId="urn:microsoft.com/office/officeart/2005/8/layout/orgChart1"/>
    <dgm:cxn modelId="{2F9DF93D-9237-44D0-8B6B-EF5A3E66EC76}" type="presParOf" srcId="{ED2FBFFC-05A4-4928-997C-329B203C7A60}" destId="{9809AFEC-F9F2-4D1F-9490-D6D848A43F25}" srcOrd="0" destOrd="0" presId="urn:microsoft.com/office/officeart/2005/8/layout/orgChart1"/>
    <dgm:cxn modelId="{2EBBB0DD-D913-4BE3-B568-F19D483F852B}" type="presParOf" srcId="{ED2FBFFC-05A4-4928-997C-329B203C7A60}" destId="{6EBFD9DA-E6F9-40CA-8C53-8D00BCDE251F}" srcOrd="1" destOrd="0" presId="urn:microsoft.com/office/officeart/2005/8/layout/orgChart1"/>
    <dgm:cxn modelId="{BA89BA0D-3A03-4A68-BAE8-60D4B56CE7E0}" type="presParOf" srcId="{0C82C8B9-9611-440A-82BB-65E4E7CDA8DA}" destId="{8E2BE5D9-6142-43CB-9E4C-73151C757879}" srcOrd="1" destOrd="0" presId="urn:microsoft.com/office/officeart/2005/8/layout/orgChart1"/>
    <dgm:cxn modelId="{837AE2B3-CCDB-49B0-A207-7C093E10E8F3}" type="presParOf" srcId="{0C82C8B9-9611-440A-82BB-65E4E7CDA8DA}" destId="{E7F45855-55BD-454D-B667-824C5A4F10AE}" srcOrd="2" destOrd="0" presId="urn:microsoft.com/office/officeart/2005/8/layout/orgChart1"/>
    <dgm:cxn modelId="{43918A27-AD82-4161-9A9A-834E280A73D6}" type="presParOf" srcId="{6936EE95-A32F-4A4B-8918-BB7A98B42F12}" destId="{FD841932-F335-44AF-9D56-BF7339567F5E}" srcOrd="2" destOrd="0" presId="urn:microsoft.com/office/officeart/2005/8/layout/orgChart1"/>
    <dgm:cxn modelId="{7ADD8757-16F5-4A26-8772-D761389ED121}" type="presParOf" srcId="{6AF5BCF2-A3C6-427E-A73F-5C9B4490FF0E}" destId="{944332EE-58E2-4A99-B30D-5E6FF8C2441D}" srcOrd="2" destOrd="0" presId="urn:microsoft.com/office/officeart/2005/8/layout/orgChart1"/>
    <dgm:cxn modelId="{6B6FA62F-AEBF-475D-9EB8-33964CB52327}" type="presParOf" srcId="{AADC3ABD-BE66-4FBB-BD3E-DFC1E0A84AA9}" destId="{A3180918-08A6-43B3-BBA3-4C809A4D2F0D}" srcOrd="2" destOrd="0" presId="urn:microsoft.com/office/officeart/2005/8/layout/orgChart1"/>
    <dgm:cxn modelId="{090BFDBC-F5DB-4A5E-A4A5-A5B06D13FCBA}" type="presParOf" srcId="{AADC3ABD-BE66-4FBB-BD3E-DFC1E0A84AA9}" destId="{6672B52E-3A59-43F3-9D30-A7DDA8D32B73}" srcOrd="3" destOrd="0" presId="urn:microsoft.com/office/officeart/2005/8/layout/orgChart1"/>
    <dgm:cxn modelId="{6CF90172-E275-4849-AC1C-70DA4B14CF55}" type="presParOf" srcId="{6672B52E-3A59-43F3-9D30-A7DDA8D32B73}" destId="{98B56D1C-7A55-4F48-96E3-C70D89CFFD1B}" srcOrd="0" destOrd="0" presId="urn:microsoft.com/office/officeart/2005/8/layout/orgChart1"/>
    <dgm:cxn modelId="{51258110-29EE-4E6F-A2FC-893F25F3C8C5}" type="presParOf" srcId="{98B56D1C-7A55-4F48-96E3-C70D89CFFD1B}" destId="{9C4E11B4-F5DC-44EC-8965-63E5DDB5F00F}" srcOrd="0" destOrd="0" presId="urn:microsoft.com/office/officeart/2005/8/layout/orgChart1"/>
    <dgm:cxn modelId="{8845E870-0B5E-47E5-862C-DA82B4817C58}" type="presParOf" srcId="{98B56D1C-7A55-4F48-96E3-C70D89CFFD1B}" destId="{C5392960-8E28-4297-BC4D-005C5ABDC5C4}" srcOrd="1" destOrd="0" presId="urn:microsoft.com/office/officeart/2005/8/layout/orgChart1"/>
    <dgm:cxn modelId="{DAD12444-D870-486A-89F5-534BE5A23D7F}" type="presParOf" srcId="{6672B52E-3A59-43F3-9D30-A7DDA8D32B73}" destId="{AA494D42-5A1C-42E5-A2C3-5C4E80AA268A}" srcOrd="1" destOrd="0" presId="urn:microsoft.com/office/officeart/2005/8/layout/orgChart1"/>
    <dgm:cxn modelId="{B684ED46-356A-4306-91C7-FE87D9E13192}" type="presParOf" srcId="{6672B52E-3A59-43F3-9D30-A7DDA8D32B73}" destId="{DEA55A4C-6C94-45AA-97B0-A10F61051F1B}" srcOrd="2" destOrd="0" presId="urn:microsoft.com/office/officeart/2005/8/layout/orgChart1"/>
    <dgm:cxn modelId="{D5C7E614-5B1F-4840-B4F2-A18C57CD31B4}" type="presParOf" srcId="{AADC3ABD-BE66-4FBB-BD3E-DFC1E0A84AA9}" destId="{F04B8343-E76E-4F4D-AA8D-6F06FA5C68C3}" srcOrd="4" destOrd="0" presId="urn:microsoft.com/office/officeart/2005/8/layout/orgChart1"/>
    <dgm:cxn modelId="{85DBEBA6-114F-4910-A1F3-5C770C7F95F4}" type="presParOf" srcId="{AADC3ABD-BE66-4FBB-BD3E-DFC1E0A84AA9}" destId="{612D9D84-7C8C-49FE-BEE8-CB57B27C7DCE}" srcOrd="5" destOrd="0" presId="urn:microsoft.com/office/officeart/2005/8/layout/orgChart1"/>
    <dgm:cxn modelId="{9A7D6BF7-4F5D-410F-B4E4-A4CB0F791B81}" type="presParOf" srcId="{612D9D84-7C8C-49FE-BEE8-CB57B27C7DCE}" destId="{4AE423B9-A16C-4DF2-AF24-43AE838074F9}" srcOrd="0" destOrd="0" presId="urn:microsoft.com/office/officeart/2005/8/layout/orgChart1"/>
    <dgm:cxn modelId="{CEBA6C63-888C-48D7-B8E0-C2DC8C501C43}" type="presParOf" srcId="{4AE423B9-A16C-4DF2-AF24-43AE838074F9}" destId="{9B0AD35F-E922-49A6-AA7C-F2A9430ED9AC}" srcOrd="0" destOrd="0" presId="urn:microsoft.com/office/officeart/2005/8/layout/orgChart1"/>
    <dgm:cxn modelId="{02BF2BA1-FA9D-44EC-BCAD-91183E601D93}" type="presParOf" srcId="{4AE423B9-A16C-4DF2-AF24-43AE838074F9}" destId="{FE590BAF-3F23-4E95-849F-DEFD65100DCE}" srcOrd="1" destOrd="0" presId="urn:microsoft.com/office/officeart/2005/8/layout/orgChart1"/>
    <dgm:cxn modelId="{0E90EF6E-562D-4E07-914B-1BA67CF446B0}" type="presParOf" srcId="{612D9D84-7C8C-49FE-BEE8-CB57B27C7DCE}" destId="{C49F8DA6-FEC3-4170-85D6-77D9CAD61B32}" srcOrd="1" destOrd="0" presId="urn:microsoft.com/office/officeart/2005/8/layout/orgChart1"/>
    <dgm:cxn modelId="{8F00C9F9-1F8B-424E-A55C-3E41EA500DD9}" type="presParOf" srcId="{C49F8DA6-FEC3-4170-85D6-77D9CAD61B32}" destId="{1A230063-83EE-4906-9A57-86DFA4434F64}" srcOrd="0" destOrd="0" presId="urn:microsoft.com/office/officeart/2005/8/layout/orgChart1"/>
    <dgm:cxn modelId="{62D37A74-9040-443C-8D53-0F057089079A}" type="presParOf" srcId="{C49F8DA6-FEC3-4170-85D6-77D9CAD61B32}" destId="{01F9EBB8-9296-4FE1-AEAC-D6E46497F72B}" srcOrd="1" destOrd="0" presId="urn:microsoft.com/office/officeart/2005/8/layout/orgChart1"/>
    <dgm:cxn modelId="{E3950134-EF3B-4246-9C14-423D304EFBBA}" type="presParOf" srcId="{01F9EBB8-9296-4FE1-AEAC-D6E46497F72B}" destId="{2339DBC6-78CA-493D-BFEC-794716B91FEC}" srcOrd="0" destOrd="0" presId="urn:microsoft.com/office/officeart/2005/8/layout/orgChart1"/>
    <dgm:cxn modelId="{75729398-FAD8-4334-A6C3-D10E8BADFEBB}" type="presParOf" srcId="{2339DBC6-78CA-493D-BFEC-794716B91FEC}" destId="{3F924BFD-642B-4EF2-B725-6CE39ABB1633}" srcOrd="0" destOrd="0" presId="urn:microsoft.com/office/officeart/2005/8/layout/orgChart1"/>
    <dgm:cxn modelId="{1E5397EC-CB6B-430E-8493-ED14A01E964D}" type="presParOf" srcId="{2339DBC6-78CA-493D-BFEC-794716B91FEC}" destId="{A9EECAFF-EEA2-460D-8AB9-231B28F2FA15}" srcOrd="1" destOrd="0" presId="urn:microsoft.com/office/officeart/2005/8/layout/orgChart1"/>
    <dgm:cxn modelId="{7F0F39D0-C59E-4368-81A8-3B7C29872C42}" type="presParOf" srcId="{01F9EBB8-9296-4FE1-AEAC-D6E46497F72B}" destId="{A83A1C1C-5D87-491B-9F9B-72A9D6FCE3BF}" srcOrd="1" destOrd="0" presId="urn:microsoft.com/office/officeart/2005/8/layout/orgChart1"/>
    <dgm:cxn modelId="{26A66E22-ECD7-49DF-A670-47A162D99386}" type="presParOf" srcId="{A83A1C1C-5D87-491B-9F9B-72A9D6FCE3BF}" destId="{94373A9B-89CC-49EF-9069-A6AA5A99E885}" srcOrd="0" destOrd="0" presId="urn:microsoft.com/office/officeart/2005/8/layout/orgChart1"/>
    <dgm:cxn modelId="{624CAA21-DA3B-4339-A852-E840F40F16B0}" type="presParOf" srcId="{A83A1C1C-5D87-491B-9F9B-72A9D6FCE3BF}" destId="{9B6F24C9-2082-4401-9177-30BC00380B3D}" srcOrd="1" destOrd="0" presId="urn:microsoft.com/office/officeart/2005/8/layout/orgChart1"/>
    <dgm:cxn modelId="{B71ED84B-7E05-45FE-9F5A-14023685BF65}" type="presParOf" srcId="{9B6F24C9-2082-4401-9177-30BC00380B3D}" destId="{01E48391-98E7-429D-BC74-06D573DAD335}" srcOrd="0" destOrd="0" presId="urn:microsoft.com/office/officeart/2005/8/layout/orgChart1"/>
    <dgm:cxn modelId="{7E69A19A-3461-4BC6-AA75-5EEB27C1F117}" type="presParOf" srcId="{01E48391-98E7-429D-BC74-06D573DAD335}" destId="{4AB78E6C-2620-4D6B-B124-07CD868444C9}" srcOrd="0" destOrd="0" presId="urn:microsoft.com/office/officeart/2005/8/layout/orgChart1"/>
    <dgm:cxn modelId="{5BFD4B5B-926D-4CA9-980B-0E1BBCB5E999}" type="presParOf" srcId="{01E48391-98E7-429D-BC74-06D573DAD335}" destId="{F3C9DDA0-F5CC-4E5D-BEF1-998BCAA93EE9}" srcOrd="1" destOrd="0" presId="urn:microsoft.com/office/officeart/2005/8/layout/orgChart1"/>
    <dgm:cxn modelId="{F13288B1-5139-43A1-A5C6-4774F7B8A7AD}" type="presParOf" srcId="{9B6F24C9-2082-4401-9177-30BC00380B3D}" destId="{3FB44A79-AAD0-40F1-BEA1-7584506D57C1}" srcOrd="1" destOrd="0" presId="urn:microsoft.com/office/officeart/2005/8/layout/orgChart1"/>
    <dgm:cxn modelId="{2CFAE391-01D1-40F9-832B-40B56EE498CE}" type="presParOf" srcId="{3FB44A79-AAD0-40F1-BEA1-7584506D57C1}" destId="{5A7623FD-68A2-4F5B-B64D-E5ED6B177DF2}" srcOrd="0" destOrd="0" presId="urn:microsoft.com/office/officeart/2005/8/layout/orgChart1"/>
    <dgm:cxn modelId="{DECF981E-9EEB-45A1-9D88-0FBAB88E1A90}" type="presParOf" srcId="{3FB44A79-AAD0-40F1-BEA1-7584506D57C1}" destId="{C2647426-042E-4FB4-9F72-9551A0B9C870}" srcOrd="1" destOrd="0" presId="urn:microsoft.com/office/officeart/2005/8/layout/orgChart1"/>
    <dgm:cxn modelId="{593ACE09-6A0E-4A1E-9350-C24CF7EB1AEC}" type="presParOf" srcId="{C2647426-042E-4FB4-9F72-9551A0B9C870}" destId="{73943D60-BDB7-4DAC-9ACE-0C352DA875C7}" srcOrd="0" destOrd="0" presId="urn:microsoft.com/office/officeart/2005/8/layout/orgChart1"/>
    <dgm:cxn modelId="{BBC296B4-3B5D-4097-92E7-1F741CFDCAB1}" type="presParOf" srcId="{73943D60-BDB7-4DAC-9ACE-0C352DA875C7}" destId="{4C742796-CC58-452F-BAF3-6993A0C89E3A}" srcOrd="0" destOrd="0" presId="urn:microsoft.com/office/officeart/2005/8/layout/orgChart1"/>
    <dgm:cxn modelId="{32EAA4E4-19B5-4BB7-B4A6-DFC4573AF67D}" type="presParOf" srcId="{73943D60-BDB7-4DAC-9ACE-0C352DA875C7}" destId="{9F393FC3-42B3-4A1D-BFCB-9359687D19A1}" srcOrd="1" destOrd="0" presId="urn:microsoft.com/office/officeart/2005/8/layout/orgChart1"/>
    <dgm:cxn modelId="{BB01F278-8F5D-4218-BEC3-4E42B76DAF0B}" type="presParOf" srcId="{C2647426-042E-4FB4-9F72-9551A0B9C870}" destId="{D04CBB0C-8410-425F-8368-B66D4C6AE7B4}" srcOrd="1" destOrd="0" presId="urn:microsoft.com/office/officeart/2005/8/layout/orgChart1"/>
    <dgm:cxn modelId="{D689E6EA-16D6-4ECE-AB85-D74610327606}" type="presParOf" srcId="{C2647426-042E-4FB4-9F72-9551A0B9C870}" destId="{54B64614-4AFA-49F0-8DD0-1722B3D70D24}" srcOrd="2" destOrd="0" presId="urn:microsoft.com/office/officeart/2005/8/layout/orgChart1"/>
    <dgm:cxn modelId="{DB8690A7-3401-44EC-8942-B1D3A376CFE3}" type="presParOf" srcId="{9B6F24C9-2082-4401-9177-30BC00380B3D}" destId="{751C92A9-F883-499A-BA4E-6262F59B08AB}" srcOrd="2" destOrd="0" presId="urn:microsoft.com/office/officeart/2005/8/layout/orgChart1"/>
    <dgm:cxn modelId="{D056F991-BAF5-4F5F-97FF-EB13565F71C4}" type="presParOf" srcId="{A83A1C1C-5D87-491B-9F9B-72A9D6FCE3BF}" destId="{39039425-E057-4C24-955D-CC2D40AC2C42}" srcOrd="2" destOrd="0" presId="urn:microsoft.com/office/officeart/2005/8/layout/orgChart1"/>
    <dgm:cxn modelId="{2838197D-D53E-4E71-8EF6-C698893A5577}" type="presParOf" srcId="{A83A1C1C-5D87-491B-9F9B-72A9D6FCE3BF}" destId="{CDF4956A-1E47-4CA7-B8E1-9A50B11F2A42}" srcOrd="3" destOrd="0" presId="urn:microsoft.com/office/officeart/2005/8/layout/orgChart1"/>
    <dgm:cxn modelId="{1EB558B0-9CD7-4A88-8311-03D53DF693BA}" type="presParOf" srcId="{CDF4956A-1E47-4CA7-B8E1-9A50B11F2A42}" destId="{798EDDF9-3C71-4415-98C3-13B83D790C16}" srcOrd="0" destOrd="0" presId="urn:microsoft.com/office/officeart/2005/8/layout/orgChart1"/>
    <dgm:cxn modelId="{06DEDFC0-0916-4B50-A5CB-D4BEDB17282B}" type="presParOf" srcId="{798EDDF9-3C71-4415-98C3-13B83D790C16}" destId="{F3D851D3-81BD-46BA-89BD-0BC82711F69F}" srcOrd="0" destOrd="0" presId="urn:microsoft.com/office/officeart/2005/8/layout/orgChart1"/>
    <dgm:cxn modelId="{F7A2A668-656D-430F-A440-5E6665B732CA}" type="presParOf" srcId="{798EDDF9-3C71-4415-98C3-13B83D790C16}" destId="{D0CEE136-CE36-4207-BF4C-D4C39208F67C}" srcOrd="1" destOrd="0" presId="urn:microsoft.com/office/officeart/2005/8/layout/orgChart1"/>
    <dgm:cxn modelId="{424A1CFE-B322-42FF-8C1D-5734CC677166}" type="presParOf" srcId="{CDF4956A-1E47-4CA7-B8E1-9A50B11F2A42}" destId="{04C751C1-C092-4C85-9DB4-A36BFE7BF6AC}" srcOrd="1" destOrd="0" presId="urn:microsoft.com/office/officeart/2005/8/layout/orgChart1"/>
    <dgm:cxn modelId="{FCC113C3-1C77-4B91-8586-421D369520D0}" type="presParOf" srcId="{04C751C1-C092-4C85-9DB4-A36BFE7BF6AC}" destId="{26559F36-06D9-45A8-BC7B-7CEC6FBC6632}" srcOrd="0" destOrd="0" presId="urn:microsoft.com/office/officeart/2005/8/layout/orgChart1"/>
    <dgm:cxn modelId="{DC0B6B20-9241-464D-B24B-4982595632FD}" type="presParOf" srcId="{04C751C1-C092-4C85-9DB4-A36BFE7BF6AC}" destId="{4CB16341-81B3-4449-8A66-CD2DCAD46376}" srcOrd="1" destOrd="0" presId="urn:microsoft.com/office/officeart/2005/8/layout/orgChart1"/>
    <dgm:cxn modelId="{0C020FBD-2A50-4081-BF30-FEB792AD1B5B}" type="presParOf" srcId="{4CB16341-81B3-4449-8A66-CD2DCAD46376}" destId="{929D13A5-C6EA-4003-9126-F89356EDE3A0}" srcOrd="0" destOrd="0" presId="urn:microsoft.com/office/officeart/2005/8/layout/orgChart1"/>
    <dgm:cxn modelId="{8CF2F73C-8A14-4E91-8112-1EE30565CB3B}" type="presParOf" srcId="{929D13A5-C6EA-4003-9126-F89356EDE3A0}" destId="{8B6A359B-3744-4989-80FA-AC27DC6DCFB2}" srcOrd="0" destOrd="0" presId="urn:microsoft.com/office/officeart/2005/8/layout/orgChart1"/>
    <dgm:cxn modelId="{BB30D05A-77EC-467D-A4F9-70E7A838BA0D}" type="presParOf" srcId="{929D13A5-C6EA-4003-9126-F89356EDE3A0}" destId="{424640DB-2AFC-4964-A386-A20EEB55E085}" srcOrd="1" destOrd="0" presId="urn:microsoft.com/office/officeart/2005/8/layout/orgChart1"/>
    <dgm:cxn modelId="{83275204-9D9C-4C7D-AFBA-073808BDD122}" type="presParOf" srcId="{4CB16341-81B3-4449-8A66-CD2DCAD46376}" destId="{B4F01D1C-3149-41DC-9567-4FFE103C3F51}" srcOrd="1" destOrd="0" presId="urn:microsoft.com/office/officeart/2005/8/layout/orgChart1"/>
    <dgm:cxn modelId="{0A386D4C-8AC8-48DB-ABB4-09F86EA2AD5C}" type="presParOf" srcId="{4CB16341-81B3-4449-8A66-CD2DCAD46376}" destId="{E155461C-C1EE-45E2-8DA1-5BD451ACF361}" srcOrd="2" destOrd="0" presId="urn:microsoft.com/office/officeart/2005/8/layout/orgChart1"/>
    <dgm:cxn modelId="{6208C456-C658-485C-91AB-D7C2472DEBB1}" type="presParOf" srcId="{04C751C1-C092-4C85-9DB4-A36BFE7BF6AC}" destId="{F276240E-5B63-4D2D-8CC8-881A7E7BB853}" srcOrd="2" destOrd="0" presId="urn:microsoft.com/office/officeart/2005/8/layout/orgChart1"/>
    <dgm:cxn modelId="{D759DFA4-FA76-4650-A021-EDD08097F1AD}" type="presParOf" srcId="{04C751C1-C092-4C85-9DB4-A36BFE7BF6AC}" destId="{3A35BCF5-4C00-4AD3-8895-E9D20FB2CB17}" srcOrd="3" destOrd="0" presId="urn:microsoft.com/office/officeart/2005/8/layout/orgChart1"/>
    <dgm:cxn modelId="{93B4850A-45E6-437B-9C99-3BDF87893CD4}" type="presParOf" srcId="{3A35BCF5-4C00-4AD3-8895-E9D20FB2CB17}" destId="{FCEEE58B-0EF8-4336-A692-A8CCCFBDB4D0}" srcOrd="0" destOrd="0" presId="urn:microsoft.com/office/officeart/2005/8/layout/orgChart1"/>
    <dgm:cxn modelId="{612DA89F-BA29-4B18-8D18-F17A41833410}" type="presParOf" srcId="{FCEEE58B-0EF8-4336-A692-A8CCCFBDB4D0}" destId="{60831A1B-B909-4425-82C9-41F2576BCC0C}" srcOrd="0" destOrd="0" presId="urn:microsoft.com/office/officeart/2005/8/layout/orgChart1"/>
    <dgm:cxn modelId="{FD300580-D2CB-4A57-A759-88B91B174D2C}" type="presParOf" srcId="{FCEEE58B-0EF8-4336-A692-A8CCCFBDB4D0}" destId="{5BA1CC1F-540E-44AF-BB22-8E767CC40A2F}" srcOrd="1" destOrd="0" presId="urn:microsoft.com/office/officeart/2005/8/layout/orgChart1"/>
    <dgm:cxn modelId="{F6071CE2-564F-4D39-8000-A8B0D5E4E395}" type="presParOf" srcId="{3A35BCF5-4C00-4AD3-8895-E9D20FB2CB17}" destId="{4A151896-73E9-40DA-A64A-52FFCE939CA3}" srcOrd="1" destOrd="0" presId="urn:microsoft.com/office/officeart/2005/8/layout/orgChart1"/>
    <dgm:cxn modelId="{5004748B-76A2-4ACC-BE96-AA01B7B0D03D}" type="presParOf" srcId="{3A35BCF5-4C00-4AD3-8895-E9D20FB2CB17}" destId="{FD99FB9A-A2F8-496F-A545-1C38ACB707F1}" srcOrd="2" destOrd="0" presId="urn:microsoft.com/office/officeart/2005/8/layout/orgChart1"/>
    <dgm:cxn modelId="{1ACFC257-D42E-4CD9-B3DA-9DED42D1E129}" type="presParOf" srcId="{CDF4956A-1E47-4CA7-B8E1-9A50B11F2A42}" destId="{BE685EA5-836D-4338-B093-70AF81F9679E}" srcOrd="2" destOrd="0" presId="urn:microsoft.com/office/officeart/2005/8/layout/orgChart1"/>
    <dgm:cxn modelId="{EE3A4EA8-A261-4394-BC7F-3F128884D318}" type="presParOf" srcId="{01F9EBB8-9296-4FE1-AEAC-D6E46497F72B}" destId="{C2E34D35-DB3B-45DC-AFAA-294C695A32D5}" srcOrd="2" destOrd="0" presId="urn:microsoft.com/office/officeart/2005/8/layout/orgChart1"/>
    <dgm:cxn modelId="{9E0F8D37-572C-416D-897B-2CEEB0EA6198}" type="presParOf" srcId="{C49F8DA6-FEC3-4170-85D6-77D9CAD61B32}" destId="{4C30DBBC-7F3E-45C9-831E-F2F20F28563D}" srcOrd="2" destOrd="0" presId="urn:microsoft.com/office/officeart/2005/8/layout/orgChart1"/>
    <dgm:cxn modelId="{0870AE50-65BB-41DC-A682-7E728D6E5267}" type="presParOf" srcId="{C49F8DA6-FEC3-4170-85D6-77D9CAD61B32}" destId="{511B5CAA-F884-4D6D-AE52-255EE302BCD6}" srcOrd="3" destOrd="0" presId="urn:microsoft.com/office/officeart/2005/8/layout/orgChart1"/>
    <dgm:cxn modelId="{BBA2E99F-294E-4194-B9BD-AAD65B5EE791}" type="presParOf" srcId="{511B5CAA-F884-4D6D-AE52-255EE302BCD6}" destId="{3C1740DB-4397-4D78-8E44-556FC30B0AC1}" srcOrd="0" destOrd="0" presId="urn:microsoft.com/office/officeart/2005/8/layout/orgChart1"/>
    <dgm:cxn modelId="{F3F2BC06-9B1F-4168-91A9-30987FB75E48}" type="presParOf" srcId="{3C1740DB-4397-4D78-8E44-556FC30B0AC1}" destId="{7A858C38-4A1E-4105-A799-DC376E69ADBF}" srcOrd="0" destOrd="0" presId="urn:microsoft.com/office/officeart/2005/8/layout/orgChart1"/>
    <dgm:cxn modelId="{86231219-9246-46CD-A8FE-DB8B547C7D51}" type="presParOf" srcId="{3C1740DB-4397-4D78-8E44-556FC30B0AC1}" destId="{744A2B8A-4B88-43EF-990C-8FACBA3C28CF}" srcOrd="1" destOrd="0" presId="urn:microsoft.com/office/officeart/2005/8/layout/orgChart1"/>
    <dgm:cxn modelId="{3844D814-E1C2-40E4-925A-0DEC269ABC0B}" type="presParOf" srcId="{511B5CAA-F884-4D6D-AE52-255EE302BCD6}" destId="{70712CC5-386C-44C6-9C08-3B3ABEE498FF}" srcOrd="1" destOrd="0" presId="urn:microsoft.com/office/officeart/2005/8/layout/orgChart1"/>
    <dgm:cxn modelId="{AD9B9E92-97EB-4AE3-B10A-61C32F352ADF}" type="presParOf" srcId="{70712CC5-386C-44C6-9C08-3B3ABEE498FF}" destId="{C3A4C7DE-CB0D-4F3E-90D7-D67D3049C4A5}" srcOrd="0" destOrd="0" presId="urn:microsoft.com/office/officeart/2005/8/layout/orgChart1"/>
    <dgm:cxn modelId="{FAFC471A-EB38-404B-93F4-E9A8DE015D3D}" type="presParOf" srcId="{70712CC5-386C-44C6-9C08-3B3ABEE498FF}" destId="{F2D57C36-8A0E-4DB8-9668-42A5D0F67403}" srcOrd="1" destOrd="0" presId="urn:microsoft.com/office/officeart/2005/8/layout/orgChart1"/>
    <dgm:cxn modelId="{F8B16F79-C368-46F9-BC69-6C4FC9C67BBE}" type="presParOf" srcId="{F2D57C36-8A0E-4DB8-9668-42A5D0F67403}" destId="{AD1354DE-2E37-4903-B4CD-8502F93320B2}" srcOrd="0" destOrd="0" presId="urn:microsoft.com/office/officeart/2005/8/layout/orgChart1"/>
    <dgm:cxn modelId="{06DC341B-9E0F-4F00-8B0E-61E6946F7655}" type="presParOf" srcId="{AD1354DE-2E37-4903-B4CD-8502F93320B2}" destId="{DAEEFAB4-EB09-432D-A03B-925B16FBB83E}" srcOrd="0" destOrd="0" presId="urn:microsoft.com/office/officeart/2005/8/layout/orgChart1"/>
    <dgm:cxn modelId="{6AC244A3-DE31-4630-AFA0-17DD6FD231E2}" type="presParOf" srcId="{AD1354DE-2E37-4903-B4CD-8502F93320B2}" destId="{9D0471E3-AA73-4FAF-97EE-AC4B8FFBC784}" srcOrd="1" destOrd="0" presId="urn:microsoft.com/office/officeart/2005/8/layout/orgChart1"/>
    <dgm:cxn modelId="{7E2DB5A1-38F6-490F-9BD6-FBFD3970B309}" type="presParOf" srcId="{F2D57C36-8A0E-4DB8-9668-42A5D0F67403}" destId="{AAB30126-5FEB-4139-8A36-1B029D64CC5B}" srcOrd="1" destOrd="0" presId="urn:microsoft.com/office/officeart/2005/8/layout/orgChart1"/>
    <dgm:cxn modelId="{42EB91A4-9537-497B-8300-D7CF17905155}" type="presParOf" srcId="{F2D57C36-8A0E-4DB8-9668-42A5D0F67403}" destId="{F704C75B-87E8-4BBE-9F29-A47299280092}" srcOrd="2" destOrd="0" presId="urn:microsoft.com/office/officeart/2005/8/layout/orgChart1"/>
    <dgm:cxn modelId="{4F03E4B2-9999-430B-A850-4DB161A0A0DE}" type="presParOf" srcId="{511B5CAA-F884-4D6D-AE52-255EE302BCD6}" destId="{2E8DCF76-5201-43B1-AEAE-B56F936D200A}" srcOrd="2" destOrd="0" presId="urn:microsoft.com/office/officeart/2005/8/layout/orgChart1"/>
    <dgm:cxn modelId="{B745A4B8-CC36-44E9-BCD5-1AECCABE1AAC}" type="presParOf" srcId="{C49F8DA6-FEC3-4170-85D6-77D9CAD61B32}" destId="{48A0FEA0-B058-4443-9508-DEC0AEE5B45D}" srcOrd="4" destOrd="0" presId="urn:microsoft.com/office/officeart/2005/8/layout/orgChart1"/>
    <dgm:cxn modelId="{B11E1EEB-B861-4172-B866-AAC2475FA09D}" type="presParOf" srcId="{C49F8DA6-FEC3-4170-85D6-77D9CAD61B32}" destId="{4ACD9828-C6FD-4D28-96EA-EED9B44825DA}" srcOrd="5" destOrd="0" presId="urn:microsoft.com/office/officeart/2005/8/layout/orgChart1"/>
    <dgm:cxn modelId="{2C5A01EF-D8F9-49D8-BE6F-CD9049BCE10E}" type="presParOf" srcId="{4ACD9828-C6FD-4D28-96EA-EED9B44825DA}" destId="{12CAA741-5C2A-417B-B477-0418CA842287}" srcOrd="0" destOrd="0" presId="urn:microsoft.com/office/officeart/2005/8/layout/orgChart1"/>
    <dgm:cxn modelId="{6DCD9BC0-190B-4F62-B082-E49DDA4DA8AE}" type="presParOf" srcId="{12CAA741-5C2A-417B-B477-0418CA842287}" destId="{6D597003-AA37-4FCD-BBBF-295E8F47B6A6}" srcOrd="0" destOrd="0" presId="urn:microsoft.com/office/officeart/2005/8/layout/orgChart1"/>
    <dgm:cxn modelId="{694FC5FE-6454-49C0-BF46-62187FFB1BDE}" type="presParOf" srcId="{12CAA741-5C2A-417B-B477-0418CA842287}" destId="{E9876F36-15D0-4E66-89DC-82316138712A}" srcOrd="1" destOrd="0" presId="urn:microsoft.com/office/officeart/2005/8/layout/orgChart1"/>
    <dgm:cxn modelId="{21AE0524-6E1F-4BF6-856F-5ECED32999EE}" type="presParOf" srcId="{4ACD9828-C6FD-4D28-96EA-EED9B44825DA}" destId="{772791FD-5EBC-4E02-82ED-7BEA71FE0F78}" srcOrd="1" destOrd="0" presId="urn:microsoft.com/office/officeart/2005/8/layout/orgChart1"/>
    <dgm:cxn modelId="{D5B898D0-1DEE-45FA-99BD-4888C85275D5}" type="presParOf" srcId="{772791FD-5EBC-4E02-82ED-7BEA71FE0F78}" destId="{BFAF8BCC-79E3-4BFB-869F-78B0EB6DDC25}" srcOrd="0" destOrd="0" presId="urn:microsoft.com/office/officeart/2005/8/layout/orgChart1"/>
    <dgm:cxn modelId="{BA3DC17E-4749-487A-B2F0-97EFA142522C}" type="presParOf" srcId="{772791FD-5EBC-4E02-82ED-7BEA71FE0F78}" destId="{7DF7E4C0-1015-4852-ADD0-D2155968FE2C}" srcOrd="1" destOrd="0" presId="urn:microsoft.com/office/officeart/2005/8/layout/orgChart1"/>
    <dgm:cxn modelId="{16240D3C-932A-42DC-97AD-FA7B45A630E3}" type="presParOf" srcId="{7DF7E4C0-1015-4852-ADD0-D2155968FE2C}" destId="{B2CDE4EF-02F0-415D-92A2-EEDA11DEE04A}" srcOrd="0" destOrd="0" presId="urn:microsoft.com/office/officeart/2005/8/layout/orgChart1"/>
    <dgm:cxn modelId="{986CE662-B256-469C-9BA6-86C400EBAF5A}" type="presParOf" srcId="{B2CDE4EF-02F0-415D-92A2-EEDA11DEE04A}" destId="{4ED5BD47-699D-4360-B028-525C95DC80E6}" srcOrd="0" destOrd="0" presId="urn:microsoft.com/office/officeart/2005/8/layout/orgChart1"/>
    <dgm:cxn modelId="{3C779595-4052-420A-B06D-82DA09F788C4}" type="presParOf" srcId="{B2CDE4EF-02F0-415D-92A2-EEDA11DEE04A}" destId="{D9344F4F-1CB0-4798-904F-B46077F12048}" srcOrd="1" destOrd="0" presId="urn:microsoft.com/office/officeart/2005/8/layout/orgChart1"/>
    <dgm:cxn modelId="{BDFC6FCE-9A03-487F-8D05-0F64C513238C}" type="presParOf" srcId="{7DF7E4C0-1015-4852-ADD0-D2155968FE2C}" destId="{1E11A794-CAA2-4D0D-8260-FC7501280376}" srcOrd="1" destOrd="0" presId="urn:microsoft.com/office/officeart/2005/8/layout/orgChart1"/>
    <dgm:cxn modelId="{CF3F2A6E-7725-4142-BC45-42579B0B9688}" type="presParOf" srcId="{7DF7E4C0-1015-4852-ADD0-D2155968FE2C}" destId="{46DB168B-0E87-46CB-BD67-8B12BAC07B59}" srcOrd="2" destOrd="0" presId="urn:microsoft.com/office/officeart/2005/8/layout/orgChart1"/>
    <dgm:cxn modelId="{5E9D9155-F753-4C7F-AB87-43C4E3CD221A}" type="presParOf" srcId="{4ACD9828-C6FD-4D28-96EA-EED9B44825DA}" destId="{A63F9AD2-B3A5-4EF5-B772-321B72A5112D}" srcOrd="2" destOrd="0" presId="urn:microsoft.com/office/officeart/2005/8/layout/orgChart1"/>
    <dgm:cxn modelId="{B9F495A8-7B16-48E4-88F5-4BAAB076D906}" type="presParOf" srcId="{612D9D84-7C8C-49FE-BEE8-CB57B27C7DCE}" destId="{36CD0A13-6906-4F51-8BC5-E99E5806C9CC}" srcOrd="2" destOrd="0" presId="urn:microsoft.com/office/officeart/2005/8/layout/orgChart1"/>
    <dgm:cxn modelId="{0F9C23B3-790C-47A2-B27E-594335351FA5}" type="presParOf" srcId="{AADC3ABD-BE66-4FBB-BD3E-DFC1E0A84AA9}" destId="{880CBE55-A06B-42E5-A74E-EC55A327B51A}" srcOrd="6" destOrd="0" presId="urn:microsoft.com/office/officeart/2005/8/layout/orgChart1"/>
    <dgm:cxn modelId="{50D4A592-0FA7-47E3-BB65-DAA16E5F9FF8}" type="presParOf" srcId="{AADC3ABD-BE66-4FBB-BD3E-DFC1E0A84AA9}" destId="{64EE31EE-D5EF-4E84-BDB7-0F79A46CFCF6}" srcOrd="7" destOrd="0" presId="urn:microsoft.com/office/officeart/2005/8/layout/orgChart1"/>
    <dgm:cxn modelId="{B4F835D1-7790-4A5B-86B5-C0B8EC44CE83}" type="presParOf" srcId="{64EE31EE-D5EF-4E84-BDB7-0F79A46CFCF6}" destId="{27C0DE5D-734E-47E6-8706-1C8A6BB37AC0}" srcOrd="0" destOrd="0" presId="urn:microsoft.com/office/officeart/2005/8/layout/orgChart1"/>
    <dgm:cxn modelId="{110A82B2-E2F9-453A-B0B4-91DADCE2D123}" type="presParOf" srcId="{27C0DE5D-734E-47E6-8706-1C8A6BB37AC0}" destId="{06989D58-4416-4808-B145-60E2A443E2F8}" srcOrd="0" destOrd="0" presId="urn:microsoft.com/office/officeart/2005/8/layout/orgChart1"/>
    <dgm:cxn modelId="{0FF4B016-A2CC-41D8-B822-282BEF6D834A}" type="presParOf" srcId="{27C0DE5D-734E-47E6-8706-1C8A6BB37AC0}" destId="{AFF82245-FDE1-4D6E-86C6-1530E228FFB3}" srcOrd="1" destOrd="0" presId="urn:microsoft.com/office/officeart/2005/8/layout/orgChart1"/>
    <dgm:cxn modelId="{EAFF8CC7-930F-4B0C-B2AB-8CE1D5F744B0}" type="presParOf" srcId="{64EE31EE-D5EF-4E84-BDB7-0F79A46CFCF6}" destId="{33F7DD20-ABE3-42B5-B046-FE650527120F}" srcOrd="1" destOrd="0" presId="urn:microsoft.com/office/officeart/2005/8/layout/orgChart1"/>
    <dgm:cxn modelId="{C0E4867D-7289-4079-80F8-182E4CF2E9CB}" type="presParOf" srcId="{64EE31EE-D5EF-4E84-BDB7-0F79A46CFCF6}" destId="{0DCDDA60-64A4-46F6-A6AB-B1BBDD6CE809}" srcOrd="2" destOrd="0" presId="urn:microsoft.com/office/officeart/2005/8/layout/orgChart1"/>
    <dgm:cxn modelId="{EB3169A8-5214-48AB-9934-80EDFCF00206}" type="presParOf" srcId="{AADC3ABD-BE66-4FBB-BD3E-DFC1E0A84AA9}" destId="{EB4ADD33-A2C8-49BC-9FA5-5DA5180AED98}" srcOrd="8" destOrd="0" presId="urn:microsoft.com/office/officeart/2005/8/layout/orgChart1"/>
    <dgm:cxn modelId="{58192AB0-2484-4A70-902C-E825BF6774BD}" type="presParOf" srcId="{AADC3ABD-BE66-4FBB-BD3E-DFC1E0A84AA9}" destId="{E0F619CE-43ED-40E7-8B5E-CE5348473E5A}" srcOrd="9" destOrd="0" presId="urn:microsoft.com/office/officeart/2005/8/layout/orgChart1"/>
    <dgm:cxn modelId="{7B84F49D-6AB6-409E-A2C4-8614099CE617}" type="presParOf" srcId="{E0F619CE-43ED-40E7-8B5E-CE5348473E5A}" destId="{F2D938AC-4F6C-41AF-812D-4800232BF047}" srcOrd="0" destOrd="0" presId="urn:microsoft.com/office/officeart/2005/8/layout/orgChart1"/>
    <dgm:cxn modelId="{756D7EBB-4522-431E-994A-03DB3BA2049E}" type="presParOf" srcId="{F2D938AC-4F6C-41AF-812D-4800232BF047}" destId="{3482B04F-72E2-42BD-B01C-901898905BE9}" srcOrd="0" destOrd="0" presId="urn:microsoft.com/office/officeart/2005/8/layout/orgChart1"/>
    <dgm:cxn modelId="{44725E23-E362-4829-B555-70D594494A21}" type="presParOf" srcId="{F2D938AC-4F6C-41AF-812D-4800232BF047}" destId="{DBD8CD8B-C422-4423-A713-46750BBF3EF2}" srcOrd="1" destOrd="0" presId="urn:microsoft.com/office/officeart/2005/8/layout/orgChart1"/>
    <dgm:cxn modelId="{86806ACD-33D0-4FB6-B6EC-BF8CF91B8B12}" type="presParOf" srcId="{E0F619CE-43ED-40E7-8B5E-CE5348473E5A}" destId="{1C48873C-0974-464E-812E-DC016C9E4059}" srcOrd="1" destOrd="0" presId="urn:microsoft.com/office/officeart/2005/8/layout/orgChart1"/>
    <dgm:cxn modelId="{52F404E4-4ADD-4B2F-9494-1ED1FF13C180}" type="presParOf" srcId="{1C48873C-0974-464E-812E-DC016C9E4059}" destId="{5BD8470C-18FA-401B-87CF-63A631571100}" srcOrd="0" destOrd="0" presId="urn:microsoft.com/office/officeart/2005/8/layout/orgChart1"/>
    <dgm:cxn modelId="{24DFB5F6-D34A-43F2-95F3-DC3988B277A1}" type="presParOf" srcId="{1C48873C-0974-464E-812E-DC016C9E4059}" destId="{3E6E9349-87CF-4C97-AE4B-7971F368D14F}" srcOrd="1" destOrd="0" presId="urn:microsoft.com/office/officeart/2005/8/layout/orgChart1"/>
    <dgm:cxn modelId="{840F0859-00CB-416C-A1DB-9C999B057E96}" type="presParOf" srcId="{3E6E9349-87CF-4C97-AE4B-7971F368D14F}" destId="{E775B345-E74F-4AD8-A16B-55AE69249D12}" srcOrd="0" destOrd="0" presId="urn:microsoft.com/office/officeart/2005/8/layout/orgChart1"/>
    <dgm:cxn modelId="{50137487-E7C8-445D-808D-3B330039E1DC}" type="presParOf" srcId="{E775B345-E74F-4AD8-A16B-55AE69249D12}" destId="{6FD7B9A5-F940-4ABB-A643-03FF587BEED6}" srcOrd="0" destOrd="0" presId="urn:microsoft.com/office/officeart/2005/8/layout/orgChart1"/>
    <dgm:cxn modelId="{52148244-733B-451F-AFEE-1D9625DB0BF9}" type="presParOf" srcId="{E775B345-E74F-4AD8-A16B-55AE69249D12}" destId="{4BA506AC-C33B-4121-AFA3-81B7FE30EA38}" srcOrd="1" destOrd="0" presId="urn:microsoft.com/office/officeart/2005/8/layout/orgChart1"/>
    <dgm:cxn modelId="{E1F2B286-C2F1-42EB-A2E7-E1A1E9CA27CC}" type="presParOf" srcId="{3E6E9349-87CF-4C97-AE4B-7971F368D14F}" destId="{BF9CDC27-D883-40EE-8A20-7251718B8567}" srcOrd="1" destOrd="0" presId="urn:microsoft.com/office/officeart/2005/8/layout/orgChart1"/>
    <dgm:cxn modelId="{A859E7C9-45E9-4CCC-820F-AD4EB12B96AE}" type="presParOf" srcId="{3E6E9349-87CF-4C97-AE4B-7971F368D14F}" destId="{03BA301D-5610-4625-AFBA-4D6FD1AF94AA}" srcOrd="2" destOrd="0" presId="urn:microsoft.com/office/officeart/2005/8/layout/orgChart1"/>
    <dgm:cxn modelId="{2330A0B8-3F67-456F-9351-3AA04ED5BDE0}" type="presParOf" srcId="{1C48873C-0974-464E-812E-DC016C9E4059}" destId="{13A58C0E-31AE-4C5D-8C59-AB41DE443DFB}" srcOrd="2" destOrd="0" presId="urn:microsoft.com/office/officeart/2005/8/layout/orgChart1"/>
    <dgm:cxn modelId="{18CD1878-6006-4C32-B4A3-A8A29C60000A}" type="presParOf" srcId="{1C48873C-0974-464E-812E-DC016C9E4059}" destId="{82EC360F-4A5A-4067-8B03-0473D26D4084}" srcOrd="3" destOrd="0" presId="urn:microsoft.com/office/officeart/2005/8/layout/orgChart1"/>
    <dgm:cxn modelId="{2F4CD7E2-92C3-46D2-8E38-3BC1AF054E14}" type="presParOf" srcId="{82EC360F-4A5A-4067-8B03-0473D26D4084}" destId="{47EF4EE3-720B-467E-91CC-3BF6FF194C28}" srcOrd="0" destOrd="0" presId="urn:microsoft.com/office/officeart/2005/8/layout/orgChart1"/>
    <dgm:cxn modelId="{92E89ADC-AE09-4045-81EA-D9A8B9EB5C94}" type="presParOf" srcId="{47EF4EE3-720B-467E-91CC-3BF6FF194C28}" destId="{8FF8765E-3112-431C-BC21-EB2653177FA6}" srcOrd="0" destOrd="0" presId="urn:microsoft.com/office/officeart/2005/8/layout/orgChart1"/>
    <dgm:cxn modelId="{A5FA6F8D-82F5-4325-A31D-FEE37F474FBD}" type="presParOf" srcId="{47EF4EE3-720B-467E-91CC-3BF6FF194C28}" destId="{66630590-22D9-48E1-8830-D15359064F78}" srcOrd="1" destOrd="0" presId="urn:microsoft.com/office/officeart/2005/8/layout/orgChart1"/>
    <dgm:cxn modelId="{41DFE52B-04BA-49B2-BDE6-D2E8B1AE2801}" type="presParOf" srcId="{82EC360F-4A5A-4067-8B03-0473D26D4084}" destId="{27754E95-3A69-420B-93DF-DE0CD720CA5E}" srcOrd="1" destOrd="0" presId="urn:microsoft.com/office/officeart/2005/8/layout/orgChart1"/>
    <dgm:cxn modelId="{4A9B9773-A566-4167-A186-2CD8A52F023C}" type="presParOf" srcId="{82EC360F-4A5A-4067-8B03-0473D26D4084}" destId="{496BAA8C-3A1D-41F1-98E5-0DFD7F32CCF3}" srcOrd="2" destOrd="0" presId="urn:microsoft.com/office/officeart/2005/8/layout/orgChart1"/>
    <dgm:cxn modelId="{D26D31F4-75CF-4C11-B6F2-AA7ADD5EEA18}" type="presParOf" srcId="{E0F619CE-43ED-40E7-8B5E-CE5348473E5A}" destId="{3165D7E2-F9BA-48F4-92E0-1B5E60A8F073}" srcOrd="2" destOrd="0" presId="urn:microsoft.com/office/officeart/2005/8/layout/orgChart1"/>
    <dgm:cxn modelId="{3D0F2525-7AFE-46EB-A1E8-EF223AC491F7}" type="presParOf" srcId="{30A4CE30-7852-4B8C-9562-CF81ABBD58E3}" destId="{A30BE0E4-048F-4351-BD99-F0E441AEC539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1B4FDF-0342-4773-8A09-C1073A4654CC}">
      <dsp:nvSpPr>
        <dsp:cNvPr id="0" name=""/>
        <dsp:cNvSpPr/>
      </dsp:nvSpPr>
      <dsp:spPr>
        <a:xfrm>
          <a:off x="6238979" y="1971155"/>
          <a:ext cx="301140" cy="11083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8391"/>
              </a:lnTo>
              <a:lnTo>
                <a:pt x="301140" y="110839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E1611-AD03-4BD6-877E-8603D93E9454}">
      <dsp:nvSpPr>
        <dsp:cNvPr id="0" name=""/>
        <dsp:cNvSpPr/>
      </dsp:nvSpPr>
      <dsp:spPr>
        <a:xfrm>
          <a:off x="6238979" y="1971155"/>
          <a:ext cx="301140" cy="456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681"/>
              </a:lnTo>
              <a:lnTo>
                <a:pt x="301140" y="45668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54C57C-0D54-4581-80B4-346122DD37C6}">
      <dsp:nvSpPr>
        <dsp:cNvPr id="0" name=""/>
        <dsp:cNvSpPr/>
      </dsp:nvSpPr>
      <dsp:spPr>
        <a:xfrm>
          <a:off x="5074598" y="1086518"/>
          <a:ext cx="160580" cy="5731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145"/>
              </a:lnTo>
              <a:lnTo>
                <a:pt x="160580" y="573145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A15390-BC6B-40D0-BC5A-0D997A9CBBCB}">
      <dsp:nvSpPr>
        <dsp:cNvPr id="0" name=""/>
        <dsp:cNvSpPr/>
      </dsp:nvSpPr>
      <dsp:spPr>
        <a:xfrm>
          <a:off x="3426417" y="1971155"/>
          <a:ext cx="301140" cy="5731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3145"/>
              </a:lnTo>
              <a:lnTo>
                <a:pt x="301140" y="573145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4556F4-0EB1-4640-B130-9AE3179B19F6}">
      <dsp:nvSpPr>
        <dsp:cNvPr id="0" name=""/>
        <dsp:cNvSpPr/>
      </dsp:nvSpPr>
      <dsp:spPr>
        <a:xfrm>
          <a:off x="4430218" y="1086518"/>
          <a:ext cx="644379" cy="573145"/>
        </a:xfrm>
        <a:custGeom>
          <a:avLst/>
          <a:gdLst/>
          <a:ahLst/>
          <a:cxnLst/>
          <a:rect l="0" t="0" r="0" b="0"/>
          <a:pathLst>
            <a:path>
              <a:moveTo>
                <a:pt x="644379" y="0"/>
              </a:moveTo>
              <a:lnTo>
                <a:pt x="644379" y="573145"/>
              </a:lnTo>
              <a:lnTo>
                <a:pt x="0" y="573145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A00273-EED5-4EC4-B4DD-06897878EC0A}">
      <dsp:nvSpPr>
        <dsp:cNvPr id="0" name=""/>
        <dsp:cNvSpPr/>
      </dsp:nvSpPr>
      <dsp:spPr>
        <a:xfrm>
          <a:off x="10663633" y="5043849"/>
          <a:ext cx="159931" cy="456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681"/>
              </a:lnTo>
              <a:lnTo>
                <a:pt x="159931" y="45668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6C7A28-7D96-4376-97C1-A620AA8236C0}">
      <dsp:nvSpPr>
        <dsp:cNvPr id="0" name=""/>
        <dsp:cNvSpPr/>
      </dsp:nvSpPr>
      <dsp:spPr>
        <a:xfrm>
          <a:off x="8074876" y="4159211"/>
          <a:ext cx="3015241" cy="261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826"/>
              </a:lnTo>
              <a:lnTo>
                <a:pt x="3015241" y="130826"/>
              </a:lnTo>
              <a:lnTo>
                <a:pt x="3015241" y="26165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B4B656-2B3E-435A-B568-5CD71D0F8BB3}">
      <dsp:nvSpPr>
        <dsp:cNvPr id="0" name=""/>
        <dsp:cNvSpPr/>
      </dsp:nvSpPr>
      <dsp:spPr>
        <a:xfrm>
          <a:off x="8074876" y="4159211"/>
          <a:ext cx="1597498" cy="261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826"/>
              </a:lnTo>
              <a:lnTo>
                <a:pt x="1597498" y="130826"/>
              </a:lnTo>
              <a:lnTo>
                <a:pt x="1597498" y="26165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313D6-0D73-4F46-96AD-235CA22179C9}">
      <dsp:nvSpPr>
        <dsp:cNvPr id="0" name=""/>
        <dsp:cNvSpPr/>
      </dsp:nvSpPr>
      <dsp:spPr>
        <a:xfrm>
          <a:off x="7666366" y="5043849"/>
          <a:ext cx="186895" cy="456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681"/>
              </a:lnTo>
              <a:lnTo>
                <a:pt x="186895" y="45668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969761-4B67-4C89-B906-7468EC6FF849}">
      <dsp:nvSpPr>
        <dsp:cNvPr id="0" name=""/>
        <dsp:cNvSpPr/>
      </dsp:nvSpPr>
      <dsp:spPr>
        <a:xfrm>
          <a:off x="8029156" y="4159211"/>
          <a:ext cx="91440" cy="2616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0826"/>
              </a:lnTo>
              <a:lnTo>
                <a:pt x="135597" y="130826"/>
              </a:lnTo>
              <a:lnTo>
                <a:pt x="135597" y="26165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AAA365-3352-402B-AE96-1D3BA426DCB8}">
      <dsp:nvSpPr>
        <dsp:cNvPr id="0" name=""/>
        <dsp:cNvSpPr/>
      </dsp:nvSpPr>
      <dsp:spPr>
        <a:xfrm>
          <a:off x="6657132" y="4159211"/>
          <a:ext cx="1417743" cy="261653"/>
        </a:xfrm>
        <a:custGeom>
          <a:avLst/>
          <a:gdLst/>
          <a:ahLst/>
          <a:cxnLst/>
          <a:rect l="0" t="0" r="0" b="0"/>
          <a:pathLst>
            <a:path>
              <a:moveTo>
                <a:pt x="1417743" y="0"/>
              </a:moveTo>
              <a:lnTo>
                <a:pt x="1417743" y="130826"/>
              </a:lnTo>
              <a:lnTo>
                <a:pt x="0" y="130826"/>
              </a:lnTo>
              <a:lnTo>
                <a:pt x="0" y="26165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83731-7206-4369-AF82-F1C20C7AFB3F}">
      <dsp:nvSpPr>
        <dsp:cNvPr id="0" name=""/>
        <dsp:cNvSpPr/>
      </dsp:nvSpPr>
      <dsp:spPr>
        <a:xfrm>
          <a:off x="4651124" y="5043849"/>
          <a:ext cx="186895" cy="456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681"/>
              </a:lnTo>
              <a:lnTo>
                <a:pt x="186895" y="45668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13AD79-7A72-493E-9DD8-B38521EDFE9E}">
      <dsp:nvSpPr>
        <dsp:cNvPr id="0" name=""/>
        <dsp:cNvSpPr/>
      </dsp:nvSpPr>
      <dsp:spPr>
        <a:xfrm>
          <a:off x="5149512" y="4159211"/>
          <a:ext cx="2925363" cy="261653"/>
        </a:xfrm>
        <a:custGeom>
          <a:avLst/>
          <a:gdLst/>
          <a:ahLst/>
          <a:cxnLst/>
          <a:rect l="0" t="0" r="0" b="0"/>
          <a:pathLst>
            <a:path>
              <a:moveTo>
                <a:pt x="2925363" y="0"/>
              </a:moveTo>
              <a:lnTo>
                <a:pt x="2925363" y="130826"/>
              </a:lnTo>
              <a:lnTo>
                <a:pt x="0" y="130826"/>
              </a:lnTo>
              <a:lnTo>
                <a:pt x="0" y="26165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9EE39D-BD55-4EA6-B6DC-717E31A2923B}">
      <dsp:nvSpPr>
        <dsp:cNvPr id="0" name=""/>
        <dsp:cNvSpPr/>
      </dsp:nvSpPr>
      <dsp:spPr>
        <a:xfrm>
          <a:off x="5074598" y="1086518"/>
          <a:ext cx="3000277" cy="24497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8882"/>
              </a:lnTo>
              <a:lnTo>
                <a:pt x="3000277" y="2318882"/>
              </a:lnTo>
              <a:lnTo>
                <a:pt x="3000277" y="2449709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3E289F-2F94-4456-A93D-229B202A0DFE}">
      <dsp:nvSpPr>
        <dsp:cNvPr id="0" name=""/>
        <dsp:cNvSpPr/>
      </dsp:nvSpPr>
      <dsp:spPr>
        <a:xfrm>
          <a:off x="3143504" y="5043849"/>
          <a:ext cx="186895" cy="11083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8391"/>
              </a:lnTo>
              <a:lnTo>
                <a:pt x="186895" y="110839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6BA03C-5643-4E5C-AB74-5C4416AB28D1}">
      <dsp:nvSpPr>
        <dsp:cNvPr id="0" name=""/>
        <dsp:cNvSpPr/>
      </dsp:nvSpPr>
      <dsp:spPr>
        <a:xfrm>
          <a:off x="3143504" y="5043849"/>
          <a:ext cx="186895" cy="456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681"/>
              </a:lnTo>
              <a:lnTo>
                <a:pt x="186895" y="45668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B4D920-BE0F-433D-A9BB-DB419267D6B2}">
      <dsp:nvSpPr>
        <dsp:cNvPr id="0" name=""/>
        <dsp:cNvSpPr/>
      </dsp:nvSpPr>
      <dsp:spPr>
        <a:xfrm>
          <a:off x="2134270" y="4159211"/>
          <a:ext cx="1507620" cy="261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0826"/>
              </a:lnTo>
              <a:lnTo>
                <a:pt x="1507620" y="130826"/>
              </a:lnTo>
              <a:lnTo>
                <a:pt x="1507620" y="26165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FD4FC3-E448-4528-9278-298C9D8D3B18}">
      <dsp:nvSpPr>
        <dsp:cNvPr id="0" name=""/>
        <dsp:cNvSpPr/>
      </dsp:nvSpPr>
      <dsp:spPr>
        <a:xfrm>
          <a:off x="1635883" y="5043849"/>
          <a:ext cx="186895" cy="456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681"/>
              </a:lnTo>
              <a:lnTo>
                <a:pt x="186895" y="45668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97D592-CC2A-4EEC-BA6B-10F480A4252F}">
      <dsp:nvSpPr>
        <dsp:cNvPr id="0" name=""/>
        <dsp:cNvSpPr/>
      </dsp:nvSpPr>
      <dsp:spPr>
        <a:xfrm>
          <a:off x="2088550" y="4159211"/>
          <a:ext cx="91440" cy="2616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6165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9A4BCC-7343-4A81-B919-4C7F742178AB}">
      <dsp:nvSpPr>
        <dsp:cNvPr id="0" name=""/>
        <dsp:cNvSpPr/>
      </dsp:nvSpPr>
      <dsp:spPr>
        <a:xfrm>
          <a:off x="128262" y="5043849"/>
          <a:ext cx="186895" cy="4566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6681"/>
              </a:lnTo>
              <a:lnTo>
                <a:pt x="186895" y="45668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84477A-8FEC-44E3-B2E3-50BAD759D918}">
      <dsp:nvSpPr>
        <dsp:cNvPr id="0" name=""/>
        <dsp:cNvSpPr/>
      </dsp:nvSpPr>
      <dsp:spPr>
        <a:xfrm>
          <a:off x="626649" y="4159211"/>
          <a:ext cx="1507620" cy="261653"/>
        </a:xfrm>
        <a:custGeom>
          <a:avLst/>
          <a:gdLst/>
          <a:ahLst/>
          <a:cxnLst/>
          <a:rect l="0" t="0" r="0" b="0"/>
          <a:pathLst>
            <a:path>
              <a:moveTo>
                <a:pt x="1507620" y="0"/>
              </a:moveTo>
              <a:lnTo>
                <a:pt x="1507620" y="130826"/>
              </a:lnTo>
              <a:lnTo>
                <a:pt x="0" y="130826"/>
              </a:lnTo>
              <a:lnTo>
                <a:pt x="0" y="26165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4F1DA5-BBE4-4C94-9036-F3C4C67D6838}">
      <dsp:nvSpPr>
        <dsp:cNvPr id="0" name=""/>
        <dsp:cNvSpPr/>
      </dsp:nvSpPr>
      <dsp:spPr>
        <a:xfrm>
          <a:off x="2134270" y="1086518"/>
          <a:ext cx="2940328" cy="2449709"/>
        </a:xfrm>
        <a:custGeom>
          <a:avLst/>
          <a:gdLst/>
          <a:ahLst/>
          <a:cxnLst/>
          <a:rect l="0" t="0" r="0" b="0"/>
          <a:pathLst>
            <a:path>
              <a:moveTo>
                <a:pt x="2940328" y="0"/>
              </a:moveTo>
              <a:lnTo>
                <a:pt x="2940328" y="2318882"/>
              </a:lnTo>
              <a:lnTo>
                <a:pt x="0" y="2318882"/>
              </a:lnTo>
              <a:lnTo>
                <a:pt x="0" y="2449709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5D7223-A406-4E2E-8E22-6818982BBFB2}">
      <dsp:nvSpPr>
        <dsp:cNvPr id="0" name=""/>
        <dsp:cNvSpPr/>
      </dsp:nvSpPr>
      <dsp:spPr>
        <a:xfrm>
          <a:off x="3942306" y="385225"/>
          <a:ext cx="2264583" cy="701292"/>
        </a:xfrm>
        <a:prstGeom prst="rect">
          <a:avLst/>
        </a:prstGeom>
        <a:solidFill>
          <a:schemeClr val="accent3">
            <a:lumMod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bg1"/>
              </a:solidFill>
            </a:rPr>
            <a:t>University Librarian</a:t>
          </a:r>
          <a:br>
            <a:rPr lang="en-GB" sz="1000" kern="1200" dirty="0">
              <a:solidFill>
                <a:schemeClr val="bg1"/>
              </a:solidFill>
            </a:rPr>
          </a:br>
          <a:r>
            <a:rPr lang="en-GB" sz="1000" kern="1200" dirty="0">
              <a:solidFill>
                <a:schemeClr val="bg1"/>
              </a:solidFill>
            </a:rPr>
            <a:t>1 FTE</a:t>
          </a:r>
        </a:p>
      </dsp:txBody>
      <dsp:txXfrm>
        <a:off x="3942306" y="385225"/>
        <a:ext cx="2264583" cy="701292"/>
      </dsp:txXfrm>
    </dsp:sp>
    <dsp:sp modelId="{39C239DE-CDDE-4038-8CCA-AC79E079186B}">
      <dsp:nvSpPr>
        <dsp:cNvPr id="0" name=""/>
        <dsp:cNvSpPr/>
      </dsp:nvSpPr>
      <dsp:spPr>
        <a:xfrm>
          <a:off x="980267" y="3536228"/>
          <a:ext cx="2308005" cy="622983"/>
        </a:xfrm>
        <a:prstGeom prst="rect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bg1"/>
              </a:solidFill>
            </a:rPr>
            <a:t>Associate Director</a:t>
          </a:r>
          <a:br>
            <a:rPr lang="en-GB" sz="1400" kern="1200" dirty="0">
              <a:solidFill>
                <a:schemeClr val="bg1"/>
              </a:solidFill>
            </a:rPr>
          </a:br>
          <a:r>
            <a:rPr lang="en-GB" sz="1400" kern="1200" dirty="0">
              <a:solidFill>
                <a:schemeClr val="bg1"/>
              </a:solidFill>
            </a:rPr>
            <a:t>(Academic Liaison &amp; Support)</a:t>
          </a:r>
          <a:br>
            <a:rPr lang="en-GB" sz="1400" kern="1200" dirty="0">
              <a:solidFill>
                <a:schemeClr val="bg1"/>
              </a:solidFill>
            </a:rPr>
          </a:br>
          <a:r>
            <a:rPr lang="en-GB" sz="900" kern="1200" dirty="0">
              <a:solidFill>
                <a:schemeClr val="bg1"/>
              </a:solidFill>
            </a:rPr>
            <a:t>1 FTE</a:t>
          </a:r>
        </a:p>
      </dsp:txBody>
      <dsp:txXfrm>
        <a:off x="980267" y="3536228"/>
        <a:ext cx="2308005" cy="622983"/>
      </dsp:txXfrm>
    </dsp:sp>
    <dsp:sp modelId="{938D26DD-1096-474A-AEA7-B153611A6B35}">
      <dsp:nvSpPr>
        <dsp:cNvPr id="0" name=""/>
        <dsp:cNvSpPr/>
      </dsp:nvSpPr>
      <dsp:spPr>
        <a:xfrm>
          <a:off x="3665" y="4420865"/>
          <a:ext cx="1245967" cy="622983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bg1"/>
              </a:solidFill>
            </a:rPr>
            <a:t>Study Advice Manager</a:t>
          </a:r>
          <a:br>
            <a:rPr lang="en-GB" sz="1200" kern="1200" dirty="0">
              <a:solidFill>
                <a:schemeClr val="bg1"/>
              </a:solidFill>
            </a:rPr>
          </a:br>
          <a:r>
            <a:rPr lang="en-GB" sz="800" kern="1200" dirty="0">
              <a:solidFill>
                <a:schemeClr val="bg1"/>
              </a:solidFill>
            </a:rPr>
            <a:t>1 FTE</a:t>
          </a:r>
        </a:p>
      </dsp:txBody>
      <dsp:txXfrm>
        <a:off x="3665" y="4420865"/>
        <a:ext cx="1245967" cy="622983"/>
      </dsp:txXfrm>
    </dsp:sp>
    <dsp:sp modelId="{7576B449-4E82-4C5E-BBDF-DD03C0A3792F}">
      <dsp:nvSpPr>
        <dsp:cNvPr id="0" name=""/>
        <dsp:cNvSpPr/>
      </dsp:nvSpPr>
      <dsp:spPr>
        <a:xfrm>
          <a:off x="315157" y="5305502"/>
          <a:ext cx="1024110" cy="390056"/>
        </a:xfrm>
        <a:prstGeom prst="rect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Study Advice Team</a:t>
          </a:r>
        </a:p>
      </dsp:txBody>
      <dsp:txXfrm>
        <a:off x="315157" y="5305502"/>
        <a:ext cx="1024110" cy="390056"/>
      </dsp:txXfrm>
    </dsp:sp>
    <dsp:sp modelId="{3EEE74C6-CAA0-4FEF-87CD-61B17BE1E586}">
      <dsp:nvSpPr>
        <dsp:cNvPr id="0" name=""/>
        <dsp:cNvSpPr/>
      </dsp:nvSpPr>
      <dsp:spPr>
        <a:xfrm>
          <a:off x="1511286" y="4420865"/>
          <a:ext cx="1245967" cy="622983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bg1"/>
              </a:solidFill>
            </a:rPr>
            <a:t>Academic Liaison Team Managers (3)</a:t>
          </a:r>
          <a:br>
            <a:rPr lang="en-GB" sz="1200" kern="1200" dirty="0">
              <a:solidFill>
                <a:schemeClr val="bg1"/>
              </a:solidFill>
            </a:rPr>
          </a:br>
          <a:r>
            <a:rPr lang="en-GB" sz="800" kern="1200" dirty="0">
              <a:solidFill>
                <a:schemeClr val="bg1"/>
              </a:solidFill>
            </a:rPr>
            <a:t>3 FTE</a:t>
          </a:r>
        </a:p>
      </dsp:txBody>
      <dsp:txXfrm>
        <a:off x="1511286" y="4420865"/>
        <a:ext cx="1245967" cy="622983"/>
      </dsp:txXfrm>
    </dsp:sp>
    <dsp:sp modelId="{18AC2596-D241-46A8-9743-D1580BDFCD24}">
      <dsp:nvSpPr>
        <dsp:cNvPr id="0" name=""/>
        <dsp:cNvSpPr/>
      </dsp:nvSpPr>
      <dsp:spPr>
        <a:xfrm>
          <a:off x="1822778" y="5305502"/>
          <a:ext cx="1024110" cy="390056"/>
        </a:xfrm>
        <a:prstGeom prst="rect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Academic Liaison Team</a:t>
          </a:r>
        </a:p>
      </dsp:txBody>
      <dsp:txXfrm>
        <a:off x="1822778" y="5305502"/>
        <a:ext cx="1024110" cy="390056"/>
      </dsp:txXfrm>
    </dsp:sp>
    <dsp:sp modelId="{BB43EF84-870D-4E05-827A-DB01D01532BA}">
      <dsp:nvSpPr>
        <dsp:cNvPr id="0" name=""/>
        <dsp:cNvSpPr/>
      </dsp:nvSpPr>
      <dsp:spPr>
        <a:xfrm>
          <a:off x="3018907" y="4420865"/>
          <a:ext cx="1245967" cy="622983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bg1"/>
              </a:solidFill>
            </a:rPr>
            <a:t>Library Experience &amp; Engagement Manager</a:t>
          </a:r>
          <a:br>
            <a:rPr lang="en-GB" sz="1000" kern="1200" dirty="0">
              <a:solidFill>
                <a:schemeClr val="bg1"/>
              </a:solidFill>
            </a:rPr>
          </a:br>
          <a:r>
            <a:rPr lang="en-GB" sz="800" kern="1200" dirty="0">
              <a:solidFill>
                <a:schemeClr val="bg1"/>
              </a:solidFill>
            </a:rPr>
            <a:t>1 FTE</a:t>
          </a:r>
        </a:p>
      </dsp:txBody>
      <dsp:txXfrm>
        <a:off x="3018907" y="4420865"/>
        <a:ext cx="1245967" cy="622983"/>
      </dsp:txXfrm>
    </dsp:sp>
    <dsp:sp modelId="{D5590F90-69B7-4595-9F9E-1C683BBBDCB6}">
      <dsp:nvSpPr>
        <dsp:cNvPr id="0" name=""/>
        <dsp:cNvSpPr/>
      </dsp:nvSpPr>
      <dsp:spPr>
        <a:xfrm>
          <a:off x="3330399" y="5305502"/>
          <a:ext cx="1024110" cy="390056"/>
        </a:xfrm>
        <a:prstGeom prst="rect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User Services Team</a:t>
          </a:r>
        </a:p>
      </dsp:txBody>
      <dsp:txXfrm>
        <a:off x="3330399" y="5305502"/>
        <a:ext cx="1024110" cy="390056"/>
      </dsp:txXfrm>
    </dsp:sp>
    <dsp:sp modelId="{56BEFBA3-3137-453D-81CA-4A4F576B99D6}">
      <dsp:nvSpPr>
        <dsp:cNvPr id="0" name=""/>
        <dsp:cNvSpPr/>
      </dsp:nvSpPr>
      <dsp:spPr>
        <a:xfrm>
          <a:off x="3330399" y="5957211"/>
          <a:ext cx="1024110" cy="390056"/>
        </a:xfrm>
        <a:prstGeom prst="rect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Weekend Team</a:t>
          </a:r>
        </a:p>
      </dsp:txBody>
      <dsp:txXfrm>
        <a:off x="3330399" y="5957211"/>
        <a:ext cx="1024110" cy="390056"/>
      </dsp:txXfrm>
    </dsp:sp>
    <dsp:sp modelId="{9CF98B18-2234-4976-80AC-70B3F952B4F5}">
      <dsp:nvSpPr>
        <dsp:cNvPr id="0" name=""/>
        <dsp:cNvSpPr/>
      </dsp:nvSpPr>
      <dsp:spPr>
        <a:xfrm>
          <a:off x="6921315" y="3536228"/>
          <a:ext cx="2307121" cy="622983"/>
        </a:xfrm>
        <a:prstGeom prst="rect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bg1"/>
              </a:solidFill>
            </a:rPr>
            <a:t>Associate Director</a:t>
          </a:r>
          <a:br>
            <a:rPr lang="en-GB" sz="1400" kern="1200" dirty="0">
              <a:solidFill>
                <a:schemeClr val="bg1"/>
              </a:solidFill>
            </a:rPr>
          </a:br>
          <a:r>
            <a:rPr lang="en-GB" sz="1400" kern="1200" dirty="0">
              <a:solidFill>
                <a:schemeClr val="bg1"/>
              </a:solidFill>
            </a:rPr>
            <a:t>(Scholarship &amp; Planning)</a:t>
          </a:r>
          <a:br>
            <a:rPr lang="en-GB" sz="1400" kern="1200" dirty="0">
              <a:solidFill>
                <a:schemeClr val="bg1"/>
              </a:solidFill>
            </a:rPr>
          </a:br>
          <a:r>
            <a:rPr lang="en-GB" sz="900" kern="1200" dirty="0">
              <a:solidFill>
                <a:schemeClr val="bg1"/>
              </a:solidFill>
            </a:rPr>
            <a:t>1 FTE</a:t>
          </a:r>
        </a:p>
      </dsp:txBody>
      <dsp:txXfrm>
        <a:off x="6921315" y="3536228"/>
        <a:ext cx="2307121" cy="622983"/>
      </dsp:txXfrm>
    </dsp:sp>
    <dsp:sp modelId="{6AEDEF35-84C9-4ACA-9EA6-EC683BE31585}">
      <dsp:nvSpPr>
        <dsp:cNvPr id="0" name=""/>
        <dsp:cNvSpPr/>
      </dsp:nvSpPr>
      <dsp:spPr>
        <a:xfrm>
          <a:off x="4526528" y="4420865"/>
          <a:ext cx="1245967" cy="622983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bg1"/>
              </a:solidFill>
            </a:rPr>
            <a:t>Open Research Manager</a:t>
          </a:r>
          <a:br>
            <a:rPr lang="en-GB" sz="1200" kern="1200" dirty="0">
              <a:solidFill>
                <a:schemeClr val="bg1"/>
              </a:solidFill>
            </a:rPr>
          </a:br>
          <a:r>
            <a:rPr lang="en-GB" sz="800" kern="1200" dirty="0">
              <a:solidFill>
                <a:schemeClr val="bg1"/>
              </a:solidFill>
            </a:rPr>
            <a:t>1 FTE</a:t>
          </a:r>
        </a:p>
      </dsp:txBody>
      <dsp:txXfrm>
        <a:off x="4526528" y="4420865"/>
        <a:ext cx="1245967" cy="622983"/>
      </dsp:txXfrm>
    </dsp:sp>
    <dsp:sp modelId="{F357254F-DA4A-4AB9-906D-9AD46545CCD3}">
      <dsp:nvSpPr>
        <dsp:cNvPr id="0" name=""/>
        <dsp:cNvSpPr/>
      </dsp:nvSpPr>
      <dsp:spPr>
        <a:xfrm>
          <a:off x="4838020" y="5305502"/>
          <a:ext cx="1024110" cy="390056"/>
        </a:xfrm>
        <a:prstGeom prst="rect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Open Research Team</a:t>
          </a:r>
        </a:p>
      </dsp:txBody>
      <dsp:txXfrm>
        <a:off x="4838020" y="5305502"/>
        <a:ext cx="1024110" cy="390056"/>
      </dsp:txXfrm>
    </dsp:sp>
    <dsp:sp modelId="{6C6978E3-1FAE-4575-9F57-1D6C5D4B90DB}">
      <dsp:nvSpPr>
        <dsp:cNvPr id="0" name=""/>
        <dsp:cNvSpPr/>
      </dsp:nvSpPr>
      <dsp:spPr>
        <a:xfrm>
          <a:off x="6034149" y="4420865"/>
          <a:ext cx="1245967" cy="622983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bg1"/>
              </a:solidFill>
            </a:rPr>
            <a:t>Research Data Manager</a:t>
          </a:r>
          <a:br>
            <a:rPr lang="en-GB" sz="1200" kern="1200" dirty="0">
              <a:solidFill>
                <a:schemeClr val="bg1"/>
              </a:solidFill>
            </a:rPr>
          </a:br>
          <a:r>
            <a:rPr lang="en-GB" sz="800" kern="1200" dirty="0">
              <a:solidFill>
                <a:schemeClr val="bg1"/>
              </a:solidFill>
            </a:rPr>
            <a:t>1 FTE</a:t>
          </a:r>
        </a:p>
      </dsp:txBody>
      <dsp:txXfrm>
        <a:off x="6034149" y="4420865"/>
        <a:ext cx="1245967" cy="622983"/>
      </dsp:txXfrm>
    </dsp:sp>
    <dsp:sp modelId="{70DB25E6-5A50-4F03-99ED-A3A5FF7AE979}">
      <dsp:nvSpPr>
        <dsp:cNvPr id="0" name=""/>
        <dsp:cNvSpPr/>
      </dsp:nvSpPr>
      <dsp:spPr>
        <a:xfrm>
          <a:off x="7541770" y="4420865"/>
          <a:ext cx="1245967" cy="622983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bg1"/>
              </a:solidFill>
            </a:rPr>
            <a:t>Collections Services Manager</a:t>
          </a:r>
          <a:br>
            <a:rPr lang="en-GB" sz="1100" kern="1200" dirty="0">
              <a:solidFill>
                <a:schemeClr val="bg1"/>
              </a:solidFill>
            </a:rPr>
          </a:br>
          <a:r>
            <a:rPr lang="en-GB" sz="800" kern="1200" dirty="0">
              <a:solidFill>
                <a:schemeClr val="bg1"/>
              </a:solidFill>
            </a:rPr>
            <a:t>1 FTE</a:t>
          </a:r>
        </a:p>
      </dsp:txBody>
      <dsp:txXfrm>
        <a:off x="7541770" y="4420865"/>
        <a:ext cx="1245967" cy="622983"/>
      </dsp:txXfrm>
    </dsp:sp>
    <dsp:sp modelId="{4D1F6B18-F887-4336-97CB-207108D5CD8C}">
      <dsp:nvSpPr>
        <dsp:cNvPr id="0" name=""/>
        <dsp:cNvSpPr/>
      </dsp:nvSpPr>
      <dsp:spPr>
        <a:xfrm>
          <a:off x="7853261" y="5305502"/>
          <a:ext cx="1024110" cy="390056"/>
        </a:xfrm>
        <a:prstGeom prst="rect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Collections Team</a:t>
          </a:r>
        </a:p>
      </dsp:txBody>
      <dsp:txXfrm>
        <a:off x="7853261" y="5305502"/>
        <a:ext cx="1024110" cy="390056"/>
      </dsp:txXfrm>
    </dsp:sp>
    <dsp:sp modelId="{63AB5E56-FDBA-4790-996F-E3D54E3CA388}">
      <dsp:nvSpPr>
        <dsp:cNvPr id="0" name=""/>
        <dsp:cNvSpPr/>
      </dsp:nvSpPr>
      <dsp:spPr>
        <a:xfrm>
          <a:off x="9049390" y="4420865"/>
          <a:ext cx="1245967" cy="622983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Digital Humanities Officer</a:t>
          </a:r>
          <a:br>
            <a:rPr lang="en-GB" sz="1000" kern="1200" dirty="0">
              <a:solidFill>
                <a:schemeClr val="tx1"/>
              </a:solidFill>
            </a:rPr>
          </a:br>
          <a:r>
            <a:rPr lang="en-GB" sz="800" kern="1200" dirty="0">
              <a:solidFill>
                <a:schemeClr val="tx1"/>
              </a:solidFill>
            </a:rPr>
            <a:t>1 FTE</a:t>
          </a:r>
        </a:p>
      </dsp:txBody>
      <dsp:txXfrm>
        <a:off x="9049390" y="4420865"/>
        <a:ext cx="1245967" cy="622983"/>
      </dsp:txXfrm>
    </dsp:sp>
    <dsp:sp modelId="{BF7820E6-A875-4D6B-B0F1-7C6538476A90}">
      <dsp:nvSpPr>
        <dsp:cNvPr id="0" name=""/>
        <dsp:cNvSpPr/>
      </dsp:nvSpPr>
      <dsp:spPr>
        <a:xfrm>
          <a:off x="10557011" y="4420865"/>
          <a:ext cx="1066211" cy="622983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bg1"/>
              </a:solidFill>
            </a:rPr>
            <a:t>Systems Manager</a:t>
          </a:r>
          <a:br>
            <a:rPr lang="en-GB" sz="1000" kern="1200" dirty="0">
              <a:solidFill>
                <a:schemeClr val="bg1"/>
              </a:solidFill>
            </a:rPr>
          </a:br>
          <a:r>
            <a:rPr lang="en-GB" sz="800" kern="1200" dirty="0">
              <a:solidFill>
                <a:schemeClr val="bg1"/>
              </a:solidFill>
            </a:rPr>
            <a:t>1 FTE</a:t>
          </a:r>
        </a:p>
      </dsp:txBody>
      <dsp:txXfrm>
        <a:off x="10557011" y="4420865"/>
        <a:ext cx="1066211" cy="622983"/>
      </dsp:txXfrm>
    </dsp:sp>
    <dsp:sp modelId="{1F448BDF-39CE-4E1E-8625-845209D33DA1}">
      <dsp:nvSpPr>
        <dsp:cNvPr id="0" name=""/>
        <dsp:cNvSpPr/>
      </dsp:nvSpPr>
      <dsp:spPr>
        <a:xfrm>
          <a:off x="10823564" y="5305502"/>
          <a:ext cx="1024110" cy="390056"/>
        </a:xfrm>
        <a:prstGeom prst="rect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Systems Team</a:t>
          </a:r>
        </a:p>
      </dsp:txBody>
      <dsp:txXfrm>
        <a:off x="10823564" y="5305502"/>
        <a:ext cx="1024110" cy="390056"/>
      </dsp:txXfrm>
    </dsp:sp>
    <dsp:sp modelId="{71C19EDD-F518-4F97-9619-87473F2122C2}">
      <dsp:nvSpPr>
        <dsp:cNvPr id="0" name=""/>
        <dsp:cNvSpPr/>
      </dsp:nvSpPr>
      <dsp:spPr>
        <a:xfrm>
          <a:off x="2422615" y="1348171"/>
          <a:ext cx="2007602" cy="622983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Library Office &amp; Operations Supervisor</a:t>
          </a:r>
          <a:br>
            <a:rPr lang="en-GB" sz="9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0.56 FTE</a:t>
          </a:r>
        </a:p>
      </dsp:txBody>
      <dsp:txXfrm>
        <a:off x="2422615" y="1348171"/>
        <a:ext cx="2007602" cy="622983"/>
      </dsp:txXfrm>
    </dsp:sp>
    <dsp:sp modelId="{4AD83A15-C0A9-402D-8983-BC227873860A}">
      <dsp:nvSpPr>
        <dsp:cNvPr id="0" name=""/>
        <dsp:cNvSpPr/>
      </dsp:nvSpPr>
      <dsp:spPr>
        <a:xfrm>
          <a:off x="3727557" y="2232808"/>
          <a:ext cx="1245967" cy="622983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Administrator</a:t>
          </a:r>
          <a:br>
            <a:rPr lang="en-GB" sz="12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3727557" y="2232808"/>
        <a:ext cx="1245967" cy="622983"/>
      </dsp:txXfrm>
    </dsp:sp>
    <dsp:sp modelId="{1C48CB3D-A461-4BD0-9AEA-C071C6E07653}">
      <dsp:nvSpPr>
        <dsp:cNvPr id="0" name=""/>
        <dsp:cNvSpPr/>
      </dsp:nvSpPr>
      <dsp:spPr>
        <a:xfrm>
          <a:off x="5235178" y="1348171"/>
          <a:ext cx="2007602" cy="622983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Support Services Team Leader </a:t>
          </a:r>
          <a:br>
            <a:rPr lang="en-GB" sz="12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5235178" y="1348171"/>
        <a:ext cx="2007602" cy="622983"/>
      </dsp:txXfrm>
    </dsp:sp>
    <dsp:sp modelId="{2B7AC00A-F42B-466D-A853-8940A6F4965C}">
      <dsp:nvSpPr>
        <dsp:cNvPr id="0" name=""/>
        <dsp:cNvSpPr/>
      </dsp:nvSpPr>
      <dsp:spPr>
        <a:xfrm>
          <a:off x="6540120" y="2232808"/>
          <a:ext cx="1568984" cy="390056"/>
        </a:xfrm>
        <a:prstGeom prst="rect">
          <a:avLst/>
        </a:pr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Support Services Team</a:t>
          </a:r>
        </a:p>
      </dsp:txBody>
      <dsp:txXfrm>
        <a:off x="6540120" y="2232808"/>
        <a:ext cx="1568984" cy="390056"/>
      </dsp:txXfrm>
    </dsp:sp>
    <dsp:sp modelId="{466E99A2-B857-4B18-BC13-CD3DA468A077}">
      <dsp:nvSpPr>
        <dsp:cNvPr id="0" name=""/>
        <dsp:cNvSpPr/>
      </dsp:nvSpPr>
      <dsp:spPr>
        <a:xfrm>
          <a:off x="6540120" y="2884518"/>
          <a:ext cx="1141131" cy="390056"/>
        </a:xfrm>
        <a:prstGeom prst="rect">
          <a:avLst/>
        </a:pr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Evening Team</a:t>
          </a:r>
        </a:p>
      </dsp:txBody>
      <dsp:txXfrm>
        <a:off x="6540120" y="2884518"/>
        <a:ext cx="1141131" cy="3900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A15390-BC6B-40D0-BC5A-0D997A9CBBCB}">
      <dsp:nvSpPr>
        <dsp:cNvPr id="0" name=""/>
        <dsp:cNvSpPr/>
      </dsp:nvSpPr>
      <dsp:spPr>
        <a:xfrm>
          <a:off x="7147406" y="2794211"/>
          <a:ext cx="268966" cy="7834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3430"/>
              </a:lnTo>
              <a:lnTo>
                <a:pt x="268966" y="78343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4556F4-0EB1-4640-B130-9AE3179B19F6}">
      <dsp:nvSpPr>
        <dsp:cNvPr id="0" name=""/>
        <dsp:cNvSpPr/>
      </dsp:nvSpPr>
      <dsp:spPr>
        <a:xfrm>
          <a:off x="6031540" y="466423"/>
          <a:ext cx="219312" cy="19909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0962"/>
              </a:lnTo>
              <a:lnTo>
                <a:pt x="219312" y="199096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E5188F-25FE-4849-AA15-3EDC2AABDB7F}">
      <dsp:nvSpPr>
        <dsp:cNvPr id="0" name=""/>
        <dsp:cNvSpPr/>
      </dsp:nvSpPr>
      <dsp:spPr>
        <a:xfrm>
          <a:off x="2910749" y="2775923"/>
          <a:ext cx="282682" cy="34701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0190"/>
              </a:lnTo>
              <a:lnTo>
                <a:pt x="282682" y="347019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724529-E370-494A-9F1A-C3F4B24BDEBB}">
      <dsp:nvSpPr>
        <dsp:cNvPr id="0" name=""/>
        <dsp:cNvSpPr/>
      </dsp:nvSpPr>
      <dsp:spPr>
        <a:xfrm>
          <a:off x="2910749" y="2775923"/>
          <a:ext cx="255251" cy="2568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8894"/>
              </a:lnTo>
              <a:lnTo>
                <a:pt x="255251" y="2568894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1B4FDF-0342-4773-8A09-C1073A4654CC}">
      <dsp:nvSpPr>
        <dsp:cNvPr id="0" name=""/>
        <dsp:cNvSpPr/>
      </dsp:nvSpPr>
      <dsp:spPr>
        <a:xfrm>
          <a:off x="2910749" y="2775923"/>
          <a:ext cx="255251" cy="16813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81320"/>
              </a:lnTo>
              <a:lnTo>
                <a:pt x="255251" y="168132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5E1611-AD03-4BD6-877E-8603D93E9454}">
      <dsp:nvSpPr>
        <dsp:cNvPr id="0" name=""/>
        <dsp:cNvSpPr/>
      </dsp:nvSpPr>
      <dsp:spPr>
        <a:xfrm>
          <a:off x="2910749" y="2775923"/>
          <a:ext cx="255251" cy="7406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0603"/>
              </a:lnTo>
              <a:lnTo>
                <a:pt x="255251" y="74060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54C57C-0D54-4581-80B4-346122DD37C6}">
      <dsp:nvSpPr>
        <dsp:cNvPr id="0" name=""/>
        <dsp:cNvSpPr/>
      </dsp:nvSpPr>
      <dsp:spPr>
        <a:xfrm>
          <a:off x="3761588" y="466423"/>
          <a:ext cx="2269952" cy="1990962"/>
        </a:xfrm>
        <a:custGeom>
          <a:avLst/>
          <a:gdLst/>
          <a:ahLst/>
          <a:cxnLst/>
          <a:rect l="0" t="0" r="0" b="0"/>
          <a:pathLst>
            <a:path>
              <a:moveTo>
                <a:pt x="2269952" y="0"/>
              </a:moveTo>
              <a:lnTo>
                <a:pt x="2269952" y="1990962"/>
              </a:lnTo>
              <a:lnTo>
                <a:pt x="0" y="199096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D663D7-166E-4094-9175-00A503130D3C}">
      <dsp:nvSpPr>
        <dsp:cNvPr id="0" name=""/>
        <dsp:cNvSpPr/>
      </dsp:nvSpPr>
      <dsp:spPr>
        <a:xfrm>
          <a:off x="6031540" y="466423"/>
          <a:ext cx="219312" cy="7827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2771"/>
              </a:lnTo>
              <a:lnTo>
                <a:pt x="219312" y="78277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0C8612-0836-42BB-BE0B-436B7171F9A7}">
      <dsp:nvSpPr>
        <dsp:cNvPr id="0" name=""/>
        <dsp:cNvSpPr/>
      </dsp:nvSpPr>
      <dsp:spPr>
        <a:xfrm>
          <a:off x="5893500" y="466423"/>
          <a:ext cx="138040" cy="782771"/>
        </a:xfrm>
        <a:custGeom>
          <a:avLst/>
          <a:gdLst/>
          <a:ahLst/>
          <a:cxnLst/>
          <a:rect l="0" t="0" r="0" b="0"/>
          <a:pathLst>
            <a:path>
              <a:moveTo>
                <a:pt x="138040" y="0"/>
              </a:moveTo>
              <a:lnTo>
                <a:pt x="138040" y="782771"/>
              </a:lnTo>
              <a:lnTo>
                <a:pt x="0" y="78277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5D7223-A406-4E2E-8E22-6818982BBFB2}">
      <dsp:nvSpPr>
        <dsp:cNvPr id="0" name=""/>
        <dsp:cNvSpPr/>
      </dsp:nvSpPr>
      <dsp:spPr>
        <a:xfrm>
          <a:off x="4727094" y="215"/>
          <a:ext cx="2608892" cy="466208"/>
        </a:xfrm>
        <a:prstGeom prst="rect">
          <a:avLst/>
        </a:prstGeom>
        <a:solidFill>
          <a:schemeClr val="accent3">
            <a:lumMod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solidFill>
                <a:schemeClr val="bg1"/>
              </a:solidFill>
            </a:rPr>
            <a:t>University Librarian</a:t>
          </a:r>
          <a:br>
            <a:rPr lang="en-GB" sz="1000" kern="1200" dirty="0">
              <a:solidFill>
                <a:schemeClr val="bg1"/>
              </a:solidFill>
            </a:rPr>
          </a:br>
          <a:r>
            <a:rPr lang="en-GB" sz="1000" kern="1200" dirty="0">
              <a:solidFill>
                <a:schemeClr val="bg1"/>
              </a:solidFill>
            </a:rPr>
            <a:t>1 FTE</a:t>
          </a:r>
        </a:p>
      </dsp:txBody>
      <dsp:txXfrm>
        <a:off x="4727094" y="215"/>
        <a:ext cx="2608892" cy="466208"/>
      </dsp:txXfrm>
    </dsp:sp>
    <dsp:sp modelId="{9AE28E4E-D584-44B2-9349-1DE99BF68925}">
      <dsp:nvSpPr>
        <dsp:cNvPr id="0" name=""/>
        <dsp:cNvSpPr/>
      </dsp:nvSpPr>
      <dsp:spPr>
        <a:xfrm>
          <a:off x="2059910" y="823776"/>
          <a:ext cx="3833589" cy="850838"/>
        </a:xfrm>
        <a:prstGeom prst="rect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Associate Director (Academic Liaison &amp; Support)</a:t>
          </a:r>
          <a:br>
            <a:rPr lang="en-GB" sz="1900" kern="1200" dirty="0"/>
          </a:br>
          <a:r>
            <a:rPr lang="en-GB" sz="1000" kern="1200" dirty="0"/>
            <a:t>1 FTE</a:t>
          </a:r>
        </a:p>
      </dsp:txBody>
      <dsp:txXfrm>
        <a:off x="2059910" y="823776"/>
        <a:ext cx="3833589" cy="850838"/>
      </dsp:txXfrm>
    </dsp:sp>
    <dsp:sp modelId="{E1F5B564-0DDB-4113-B7C6-87804043B222}">
      <dsp:nvSpPr>
        <dsp:cNvPr id="0" name=""/>
        <dsp:cNvSpPr/>
      </dsp:nvSpPr>
      <dsp:spPr>
        <a:xfrm>
          <a:off x="6250852" y="823776"/>
          <a:ext cx="3540577" cy="850838"/>
        </a:xfrm>
        <a:prstGeom prst="rect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Associate Director (Scholarship &amp; Planning)</a:t>
          </a:r>
          <a:br>
            <a:rPr lang="en-GB" sz="1400" kern="1200" dirty="0"/>
          </a:br>
          <a:r>
            <a:rPr lang="en-GB" sz="1000" kern="1200" dirty="0"/>
            <a:t>1 FTE</a:t>
          </a:r>
        </a:p>
      </dsp:txBody>
      <dsp:txXfrm>
        <a:off x="6250852" y="823776"/>
        <a:ext cx="3540577" cy="850838"/>
      </dsp:txXfrm>
    </dsp:sp>
    <dsp:sp modelId="{1C48CB3D-A461-4BD0-9AEA-C071C6E07653}">
      <dsp:nvSpPr>
        <dsp:cNvPr id="0" name=""/>
        <dsp:cNvSpPr/>
      </dsp:nvSpPr>
      <dsp:spPr>
        <a:xfrm>
          <a:off x="2059910" y="2138849"/>
          <a:ext cx="1701677" cy="637073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Support Services Team Leader </a:t>
          </a:r>
          <a:br>
            <a:rPr lang="en-GB" sz="12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2059910" y="2138849"/>
        <a:ext cx="1701677" cy="637073"/>
      </dsp:txXfrm>
    </dsp:sp>
    <dsp:sp modelId="{2B7AC00A-F42B-466D-A853-8940A6F4965C}">
      <dsp:nvSpPr>
        <dsp:cNvPr id="0" name=""/>
        <dsp:cNvSpPr/>
      </dsp:nvSpPr>
      <dsp:spPr>
        <a:xfrm>
          <a:off x="3166000" y="3240157"/>
          <a:ext cx="1877596" cy="552738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Support Services Supervisors (2)</a:t>
          </a:r>
          <a:br>
            <a:rPr lang="en-GB" sz="24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0.64 FTE</a:t>
          </a:r>
        </a:p>
      </dsp:txBody>
      <dsp:txXfrm>
        <a:off x="3166000" y="3240157"/>
        <a:ext cx="1877596" cy="552738"/>
      </dsp:txXfrm>
    </dsp:sp>
    <dsp:sp modelId="{466E99A2-B857-4B18-BC13-CD3DA468A077}">
      <dsp:nvSpPr>
        <dsp:cNvPr id="0" name=""/>
        <dsp:cNvSpPr/>
      </dsp:nvSpPr>
      <dsp:spPr>
        <a:xfrm>
          <a:off x="3166000" y="4150248"/>
          <a:ext cx="1896127" cy="61399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Evening Attendants (7)</a:t>
          </a:r>
          <a:br>
            <a:rPr lang="en-GB" sz="20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1.28 FTE</a:t>
          </a:r>
        </a:p>
      </dsp:txBody>
      <dsp:txXfrm>
        <a:off x="3166000" y="4150248"/>
        <a:ext cx="1896127" cy="613990"/>
      </dsp:txXfrm>
    </dsp:sp>
    <dsp:sp modelId="{5171DEB9-AA32-418A-87CF-CA2B06DFF96A}">
      <dsp:nvSpPr>
        <dsp:cNvPr id="0" name=""/>
        <dsp:cNvSpPr/>
      </dsp:nvSpPr>
      <dsp:spPr>
        <a:xfrm>
          <a:off x="3166000" y="5121591"/>
          <a:ext cx="1403390" cy="446452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Attendants (2)</a:t>
          </a:r>
          <a:br>
            <a:rPr lang="en-GB" sz="26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2 FTE</a:t>
          </a:r>
        </a:p>
      </dsp:txBody>
      <dsp:txXfrm>
        <a:off x="3166000" y="5121591"/>
        <a:ext cx="1403390" cy="446452"/>
      </dsp:txXfrm>
    </dsp:sp>
    <dsp:sp modelId="{0B21B379-73F0-4195-9162-FE7FDA0C841F}">
      <dsp:nvSpPr>
        <dsp:cNvPr id="0" name=""/>
        <dsp:cNvSpPr/>
      </dsp:nvSpPr>
      <dsp:spPr>
        <a:xfrm>
          <a:off x="3193432" y="5925611"/>
          <a:ext cx="1517589" cy="641004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 err="1">
              <a:solidFill>
                <a:schemeClr val="tx1"/>
              </a:solidFill>
            </a:rPr>
            <a:t>Shelvers</a:t>
          </a:r>
          <a:r>
            <a:rPr lang="en-GB" sz="1400" kern="1200" dirty="0">
              <a:solidFill>
                <a:schemeClr val="tx1"/>
              </a:solidFill>
            </a:rPr>
            <a:t> (2)</a:t>
          </a:r>
          <a:br>
            <a:rPr lang="en-GB" sz="14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1.1 FTE</a:t>
          </a:r>
        </a:p>
      </dsp:txBody>
      <dsp:txXfrm>
        <a:off x="3193432" y="5925611"/>
        <a:ext cx="1517589" cy="641004"/>
      </dsp:txXfrm>
    </dsp:sp>
    <dsp:sp modelId="{71C19EDD-F518-4F97-9619-87473F2122C2}">
      <dsp:nvSpPr>
        <dsp:cNvPr id="0" name=""/>
        <dsp:cNvSpPr/>
      </dsp:nvSpPr>
      <dsp:spPr>
        <a:xfrm>
          <a:off x="6250852" y="2120560"/>
          <a:ext cx="1793108" cy="673651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Library Office &amp; Operations Supervisor</a:t>
          </a:r>
          <a:br>
            <a:rPr lang="en-GB" sz="9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0.56 FTE</a:t>
          </a:r>
        </a:p>
      </dsp:txBody>
      <dsp:txXfrm>
        <a:off x="6250852" y="2120560"/>
        <a:ext cx="1793108" cy="673651"/>
      </dsp:txXfrm>
    </dsp:sp>
    <dsp:sp modelId="{4AD83A15-C0A9-402D-8983-BC227873860A}">
      <dsp:nvSpPr>
        <dsp:cNvPr id="0" name=""/>
        <dsp:cNvSpPr/>
      </dsp:nvSpPr>
      <dsp:spPr>
        <a:xfrm>
          <a:off x="7416372" y="3240157"/>
          <a:ext cx="1260006" cy="674970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Administrator</a:t>
          </a:r>
          <a:br>
            <a:rPr lang="en-GB" sz="12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7416372" y="3240157"/>
        <a:ext cx="1260006" cy="6749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98FCD-7F87-467F-9F79-664024DD1EC0}">
      <dsp:nvSpPr>
        <dsp:cNvPr id="0" name=""/>
        <dsp:cNvSpPr/>
      </dsp:nvSpPr>
      <dsp:spPr>
        <a:xfrm>
          <a:off x="7952408" y="4061912"/>
          <a:ext cx="209242" cy="1664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4323"/>
              </a:lnTo>
              <a:lnTo>
                <a:pt x="209242" y="166432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E8C202-08EF-4435-8B08-320334F808DF}">
      <dsp:nvSpPr>
        <dsp:cNvPr id="0" name=""/>
        <dsp:cNvSpPr/>
      </dsp:nvSpPr>
      <dsp:spPr>
        <a:xfrm>
          <a:off x="7952408" y="4061912"/>
          <a:ext cx="209242" cy="5447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44707"/>
              </a:lnTo>
              <a:lnTo>
                <a:pt x="209242" y="544707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CA3381-20AA-43C2-9E77-438697215C60}">
      <dsp:nvSpPr>
        <dsp:cNvPr id="0" name=""/>
        <dsp:cNvSpPr/>
      </dsp:nvSpPr>
      <dsp:spPr>
        <a:xfrm>
          <a:off x="7793978" y="2853751"/>
          <a:ext cx="716408" cy="2486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35"/>
              </a:lnTo>
              <a:lnTo>
                <a:pt x="716408" y="124335"/>
              </a:lnTo>
              <a:lnTo>
                <a:pt x="716408" y="24867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8970EE-67B1-4D83-9EB5-3F25A1F5EAE0}">
      <dsp:nvSpPr>
        <dsp:cNvPr id="0" name=""/>
        <dsp:cNvSpPr/>
      </dsp:nvSpPr>
      <dsp:spPr>
        <a:xfrm>
          <a:off x="6972169" y="2853751"/>
          <a:ext cx="821809" cy="248670"/>
        </a:xfrm>
        <a:custGeom>
          <a:avLst/>
          <a:gdLst/>
          <a:ahLst/>
          <a:cxnLst/>
          <a:rect l="0" t="0" r="0" b="0"/>
          <a:pathLst>
            <a:path>
              <a:moveTo>
                <a:pt x="821809" y="0"/>
              </a:moveTo>
              <a:lnTo>
                <a:pt x="821809" y="124335"/>
              </a:lnTo>
              <a:lnTo>
                <a:pt x="0" y="124335"/>
              </a:lnTo>
              <a:lnTo>
                <a:pt x="0" y="24867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7DD68-E2A2-432D-900B-21E3FF1FA98E}">
      <dsp:nvSpPr>
        <dsp:cNvPr id="0" name=""/>
        <dsp:cNvSpPr/>
      </dsp:nvSpPr>
      <dsp:spPr>
        <a:xfrm>
          <a:off x="6454499" y="2013008"/>
          <a:ext cx="1339479" cy="2486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35"/>
              </a:lnTo>
              <a:lnTo>
                <a:pt x="1339479" y="124335"/>
              </a:lnTo>
              <a:lnTo>
                <a:pt x="1339479" y="24867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818D65-5CF2-4B59-9377-8608565A7027}">
      <dsp:nvSpPr>
        <dsp:cNvPr id="0" name=""/>
        <dsp:cNvSpPr/>
      </dsp:nvSpPr>
      <dsp:spPr>
        <a:xfrm>
          <a:off x="4692680" y="3068804"/>
          <a:ext cx="254599" cy="23455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45518"/>
              </a:lnTo>
              <a:lnTo>
                <a:pt x="254599" y="2345518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EC83EA-273D-4AE6-BAC3-C2625DF72E8E}">
      <dsp:nvSpPr>
        <dsp:cNvPr id="0" name=""/>
        <dsp:cNvSpPr/>
      </dsp:nvSpPr>
      <dsp:spPr>
        <a:xfrm>
          <a:off x="4692680" y="3068804"/>
          <a:ext cx="254599" cy="9590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59028"/>
              </a:lnTo>
              <a:lnTo>
                <a:pt x="254599" y="959028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2F62C2-50AE-417A-997B-52A56E95D3C2}">
      <dsp:nvSpPr>
        <dsp:cNvPr id="0" name=""/>
        <dsp:cNvSpPr/>
      </dsp:nvSpPr>
      <dsp:spPr>
        <a:xfrm>
          <a:off x="5371612" y="2013008"/>
          <a:ext cx="1082886" cy="248670"/>
        </a:xfrm>
        <a:custGeom>
          <a:avLst/>
          <a:gdLst/>
          <a:ahLst/>
          <a:cxnLst/>
          <a:rect l="0" t="0" r="0" b="0"/>
          <a:pathLst>
            <a:path>
              <a:moveTo>
                <a:pt x="1082886" y="0"/>
              </a:moveTo>
              <a:lnTo>
                <a:pt x="1082886" y="124335"/>
              </a:lnTo>
              <a:lnTo>
                <a:pt x="0" y="124335"/>
              </a:lnTo>
              <a:lnTo>
                <a:pt x="0" y="24867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2AB756-1F56-47B6-B011-7E3D17A119C7}">
      <dsp:nvSpPr>
        <dsp:cNvPr id="0" name=""/>
        <dsp:cNvSpPr/>
      </dsp:nvSpPr>
      <dsp:spPr>
        <a:xfrm>
          <a:off x="3755723" y="838808"/>
          <a:ext cx="2698775" cy="2486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335"/>
              </a:lnTo>
              <a:lnTo>
                <a:pt x="2698775" y="124335"/>
              </a:lnTo>
              <a:lnTo>
                <a:pt x="2698775" y="24867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FDDC6A-CD30-489D-88B4-7F7B0DBA5998}">
      <dsp:nvSpPr>
        <dsp:cNvPr id="0" name=""/>
        <dsp:cNvSpPr/>
      </dsp:nvSpPr>
      <dsp:spPr>
        <a:xfrm>
          <a:off x="2571962" y="1812413"/>
          <a:ext cx="241077" cy="36068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06843"/>
              </a:lnTo>
              <a:lnTo>
                <a:pt x="241077" y="360684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9510E2-D575-4AD5-A159-B23BEE7A2F23}">
      <dsp:nvSpPr>
        <dsp:cNvPr id="0" name=""/>
        <dsp:cNvSpPr/>
      </dsp:nvSpPr>
      <dsp:spPr>
        <a:xfrm>
          <a:off x="2571962" y="1812413"/>
          <a:ext cx="241077" cy="2766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66100"/>
              </a:lnTo>
              <a:lnTo>
                <a:pt x="241077" y="276610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A1C971-2CCE-4E04-9180-C5030B6A61DA}">
      <dsp:nvSpPr>
        <dsp:cNvPr id="0" name=""/>
        <dsp:cNvSpPr/>
      </dsp:nvSpPr>
      <dsp:spPr>
        <a:xfrm>
          <a:off x="2571962" y="1812413"/>
          <a:ext cx="241077" cy="18246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24686"/>
              </a:lnTo>
              <a:lnTo>
                <a:pt x="241077" y="182468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30DBBC-7F3E-45C9-831E-F2F20F28563D}">
      <dsp:nvSpPr>
        <dsp:cNvPr id="0" name=""/>
        <dsp:cNvSpPr/>
      </dsp:nvSpPr>
      <dsp:spPr>
        <a:xfrm>
          <a:off x="2571962" y="1812413"/>
          <a:ext cx="241077" cy="7139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3989"/>
              </a:lnTo>
              <a:lnTo>
                <a:pt x="241077" y="713989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4B8343-E76E-4F4D-AA8D-6F06FA5C68C3}">
      <dsp:nvSpPr>
        <dsp:cNvPr id="0" name=""/>
        <dsp:cNvSpPr/>
      </dsp:nvSpPr>
      <dsp:spPr>
        <a:xfrm>
          <a:off x="3214835" y="838808"/>
          <a:ext cx="540888" cy="248670"/>
        </a:xfrm>
        <a:custGeom>
          <a:avLst/>
          <a:gdLst/>
          <a:ahLst/>
          <a:cxnLst/>
          <a:rect l="0" t="0" r="0" b="0"/>
          <a:pathLst>
            <a:path>
              <a:moveTo>
                <a:pt x="540888" y="0"/>
              </a:moveTo>
              <a:lnTo>
                <a:pt x="540888" y="124335"/>
              </a:lnTo>
              <a:lnTo>
                <a:pt x="0" y="124335"/>
              </a:lnTo>
              <a:lnTo>
                <a:pt x="0" y="24867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535D82-D64D-4C5E-9D24-83CDE25660A7}">
      <dsp:nvSpPr>
        <dsp:cNvPr id="0" name=""/>
        <dsp:cNvSpPr/>
      </dsp:nvSpPr>
      <dsp:spPr>
        <a:xfrm>
          <a:off x="481286" y="1941752"/>
          <a:ext cx="280214" cy="41044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04481"/>
              </a:lnTo>
              <a:lnTo>
                <a:pt x="280214" y="4104481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F695C8-999A-4C0D-BCC8-4F98281AA79B}">
      <dsp:nvSpPr>
        <dsp:cNvPr id="0" name=""/>
        <dsp:cNvSpPr/>
      </dsp:nvSpPr>
      <dsp:spPr>
        <a:xfrm>
          <a:off x="481286" y="1941752"/>
          <a:ext cx="280214" cy="30886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88697"/>
              </a:lnTo>
              <a:lnTo>
                <a:pt x="280214" y="3088697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A73570-F659-4C36-A8EF-9812612A6CE3}">
      <dsp:nvSpPr>
        <dsp:cNvPr id="0" name=""/>
        <dsp:cNvSpPr/>
      </dsp:nvSpPr>
      <dsp:spPr>
        <a:xfrm>
          <a:off x="481286" y="1941752"/>
          <a:ext cx="280214" cy="19133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13369"/>
              </a:lnTo>
              <a:lnTo>
                <a:pt x="280214" y="1913369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7D3191-A4E6-41CC-ADDD-BF9232649150}">
      <dsp:nvSpPr>
        <dsp:cNvPr id="0" name=""/>
        <dsp:cNvSpPr/>
      </dsp:nvSpPr>
      <dsp:spPr>
        <a:xfrm>
          <a:off x="481286" y="1941752"/>
          <a:ext cx="280214" cy="715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15845"/>
              </a:lnTo>
              <a:lnTo>
                <a:pt x="280214" y="715845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9632A4-F981-4171-8034-D2BF0D2E51EA}">
      <dsp:nvSpPr>
        <dsp:cNvPr id="0" name=""/>
        <dsp:cNvSpPr/>
      </dsp:nvSpPr>
      <dsp:spPr>
        <a:xfrm>
          <a:off x="1228525" y="838808"/>
          <a:ext cx="2527198" cy="248670"/>
        </a:xfrm>
        <a:custGeom>
          <a:avLst/>
          <a:gdLst/>
          <a:ahLst/>
          <a:cxnLst/>
          <a:rect l="0" t="0" r="0" b="0"/>
          <a:pathLst>
            <a:path>
              <a:moveTo>
                <a:pt x="2527198" y="0"/>
              </a:moveTo>
              <a:lnTo>
                <a:pt x="2527198" y="124335"/>
              </a:lnTo>
              <a:lnTo>
                <a:pt x="0" y="124335"/>
              </a:lnTo>
              <a:lnTo>
                <a:pt x="0" y="248670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B30B52-6AAB-478E-A9C3-885947B5C84A}">
      <dsp:nvSpPr>
        <dsp:cNvPr id="0" name=""/>
        <dsp:cNvSpPr/>
      </dsp:nvSpPr>
      <dsp:spPr>
        <a:xfrm>
          <a:off x="2458302" y="3624"/>
          <a:ext cx="2594842" cy="835184"/>
        </a:xfrm>
        <a:prstGeom prst="rect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bg1"/>
              </a:solidFill>
            </a:rPr>
            <a:t>Associate Director</a:t>
          </a:r>
          <a:br>
            <a:rPr lang="en-GB" sz="1400" kern="1200" dirty="0">
              <a:solidFill>
                <a:schemeClr val="bg1"/>
              </a:solidFill>
            </a:rPr>
          </a:br>
          <a:r>
            <a:rPr lang="en-GB" sz="1400" kern="1200" dirty="0">
              <a:solidFill>
                <a:schemeClr val="bg1"/>
              </a:solidFill>
            </a:rPr>
            <a:t>(Academic Liaison &amp; Support)</a:t>
          </a:r>
          <a:br>
            <a:rPr lang="en-GB" sz="1400" kern="1200" dirty="0">
              <a:solidFill>
                <a:schemeClr val="bg1"/>
              </a:solidFill>
            </a:rPr>
          </a:br>
          <a:r>
            <a:rPr lang="en-GB" sz="1000" kern="1200" dirty="0">
              <a:solidFill>
                <a:schemeClr val="bg1"/>
              </a:solidFill>
            </a:rPr>
            <a:t>1 FTE</a:t>
          </a:r>
        </a:p>
      </dsp:txBody>
      <dsp:txXfrm>
        <a:off x="2458302" y="3624"/>
        <a:ext cx="2594842" cy="835184"/>
      </dsp:txXfrm>
    </dsp:sp>
    <dsp:sp modelId="{693FC464-0C85-45E0-99FA-41820ADC6E51}">
      <dsp:nvSpPr>
        <dsp:cNvPr id="0" name=""/>
        <dsp:cNvSpPr/>
      </dsp:nvSpPr>
      <dsp:spPr>
        <a:xfrm>
          <a:off x="294476" y="1087479"/>
          <a:ext cx="1868097" cy="854272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bg1"/>
              </a:solidFill>
            </a:rPr>
            <a:t>Academic Liaison Team Managers (3</a:t>
          </a:r>
          <a:r>
            <a:rPr lang="en-GB" sz="1500" kern="1200" dirty="0">
              <a:solidFill>
                <a:schemeClr val="bg1"/>
              </a:solidFill>
            </a:rPr>
            <a:t>)</a:t>
          </a:r>
          <a:br>
            <a:rPr lang="en-GB" sz="1500" kern="1200" dirty="0">
              <a:solidFill>
                <a:schemeClr val="bg1"/>
              </a:solidFill>
            </a:rPr>
          </a:br>
          <a:r>
            <a:rPr lang="en-GB" sz="1000" kern="1200" dirty="0">
              <a:solidFill>
                <a:schemeClr val="bg1"/>
              </a:solidFill>
            </a:rPr>
            <a:t>3 FTE</a:t>
          </a:r>
        </a:p>
      </dsp:txBody>
      <dsp:txXfrm>
        <a:off x="294476" y="1087479"/>
        <a:ext cx="1868097" cy="854272"/>
      </dsp:txXfrm>
    </dsp:sp>
    <dsp:sp modelId="{87C3F3B1-EDF2-4075-BB8A-6BA3A27F15C1}">
      <dsp:nvSpPr>
        <dsp:cNvPr id="0" name=""/>
        <dsp:cNvSpPr/>
      </dsp:nvSpPr>
      <dsp:spPr>
        <a:xfrm>
          <a:off x="761500" y="2190422"/>
          <a:ext cx="1544363" cy="934350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Academic Liaison Librarians (7)</a:t>
          </a:r>
          <a:br>
            <a:rPr lang="en-GB" sz="15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6.8 FTE</a:t>
          </a:r>
        </a:p>
      </dsp:txBody>
      <dsp:txXfrm>
        <a:off x="761500" y="2190422"/>
        <a:ext cx="1544363" cy="934350"/>
      </dsp:txXfrm>
    </dsp:sp>
    <dsp:sp modelId="{11BDC718-7ED7-4D55-A7EB-AB4FD1AA61E9}">
      <dsp:nvSpPr>
        <dsp:cNvPr id="0" name=""/>
        <dsp:cNvSpPr/>
      </dsp:nvSpPr>
      <dsp:spPr>
        <a:xfrm>
          <a:off x="761500" y="3373443"/>
          <a:ext cx="1554097" cy="963356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Learning Hub Manager / Academic Liaison Librarian</a:t>
          </a:r>
          <a:br>
            <a:rPr lang="en-GB" sz="19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761500" y="3373443"/>
        <a:ext cx="1554097" cy="963356"/>
      </dsp:txXfrm>
    </dsp:sp>
    <dsp:sp modelId="{BFDAD7C5-EDF8-401A-A4EC-D09EC8F520E5}">
      <dsp:nvSpPr>
        <dsp:cNvPr id="0" name=""/>
        <dsp:cNvSpPr/>
      </dsp:nvSpPr>
      <dsp:spPr>
        <a:xfrm>
          <a:off x="761500" y="4585470"/>
          <a:ext cx="1526932" cy="889956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Librarian: Meteorology Library</a:t>
          </a:r>
          <a:br>
            <a:rPr lang="en-GB" sz="15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0.28 FTE</a:t>
          </a:r>
        </a:p>
      </dsp:txBody>
      <dsp:txXfrm>
        <a:off x="761500" y="4585470"/>
        <a:ext cx="1526932" cy="889956"/>
      </dsp:txXfrm>
    </dsp:sp>
    <dsp:sp modelId="{9809AFEC-F9F2-4D1F-9490-D6D848A43F25}">
      <dsp:nvSpPr>
        <dsp:cNvPr id="0" name=""/>
        <dsp:cNvSpPr/>
      </dsp:nvSpPr>
      <dsp:spPr>
        <a:xfrm>
          <a:off x="761500" y="5724098"/>
          <a:ext cx="1620728" cy="644270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Senior Library Assistant</a:t>
          </a:r>
          <a:br>
            <a:rPr lang="en-GB" sz="15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761500" y="5724098"/>
        <a:ext cx="1620728" cy="644270"/>
      </dsp:txXfrm>
    </dsp:sp>
    <dsp:sp modelId="{9B0AD35F-E922-49A6-AA7C-F2A9430ED9AC}">
      <dsp:nvSpPr>
        <dsp:cNvPr id="0" name=""/>
        <dsp:cNvSpPr/>
      </dsp:nvSpPr>
      <dsp:spPr>
        <a:xfrm>
          <a:off x="2411244" y="1087479"/>
          <a:ext cx="1607182" cy="724934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bg1"/>
              </a:solidFill>
            </a:rPr>
            <a:t>Study Advice Manager</a:t>
          </a:r>
          <a:br>
            <a:rPr lang="en-GB" sz="1500" kern="1200" dirty="0">
              <a:solidFill>
                <a:schemeClr val="bg1"/>
              </a:solidFill>
            </a:rPr>
          </a:br>
          <a:r>
            <a:rPr lang="en-GB" sz="1000" kern="1200" dirty="0">
              <a:solidFill>
                <a:schemeClr val="bg1"/>
              </a:solidFill>
            </a:rPr>
            <a:t>1 FTE</a:t>
          </a:r>
        </a:p>
      </dsp:txBody>
      <dsp:txXfrm>
        <a:off x="2411244" y="1087479"/>
        <a:ext cx="1607182" cy="724934"/>
      </dsp:txXfrm>
    </dsp:sp>
    <dsp:sp modelId="{7A858C38-4A1E-4105-A799-DC376E69ADBF}">
      <dsp:nvSpPr>
        <dsp:cNvPr id="0" name=""/>
        <dsp:cNvSpPr/>
      </dsp:nvSpPr>
      <dsp:spPr>
        <a:xfrm>
          <a:off x="2813039" y="2061084"/>
          <a:ext cx="1461236" cy="930638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Study Advisers (5)</a:t>
          </a:r>
          <a:br>
            <a:rPr lang="en-GB" sz="14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5 FTE</a:t>
          </a:r>
        </a:p>
      </dsp:txBody>
      <dsp:txXfrm>
        <a:off x="2813039" y="2061084"/>
        <a:ext cx="1461236" cy="930638"/>
      </dsp:txXfrm>
    </dsp:sp>
    <dsp:sp modelId="{4969FEFE-D35E-4A22-B1D5-D35917B195FA}">
      <dsp:nvSpPr>
        <dsp:cNvPr id="0" name=""/>
        <dsp:cNvSpPr/>
      </dsp:nvSpPr>
      <dsp:spPr>
        <a:xfrm>
          <a:off x="2813039" y="3240393"/>
          <a:ext cx="1268374" cy="793413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Study Advice Administrator</a:t>
          </a:r>
          <a:br>
            <a:rPr lang="en-GB" sz="15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0.42 FTE</a:t>
          </a:r>
        </a:p>
      </dsp:txBody>
      <dsp:txXfrm>
        <a:off x="2813039" y="3240393"/>
        <a:ext cx="1268374" cy="793413"/>
      </dsp:txXfrm>
    </dsp:sp>
    <dsp:sp modelId="{E5325304-8C2A-46C1-AA64-E167949A7599}">
      <dsp:nvSpPr>
        <dsp:cNvPr id="0" name=""/>
        <dsp:cNvSpPr/>
      </dsp:nvSpPr>
      <dsp:spPr>
        <a:xfrm>
          <a:off x="2813039" y="4282477"/>
          <a:ext cx="1413112" cy="592073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Success Partners</a:t>
          </a:r>
          <a:br>
            <a:rPr lang="en-GB" sz="11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2 FTE</a:t>
          </a:r>
        </a:p>
      </dsp:txBody>
      <dsp:txXfrm>
        <a:off x="2813039" y="4282477"/>
        <a:ext cx="1413112" cy="592073"/>
      </dsp:txXfrm>
    </dsp:sp>
    <dsp:sp modelId="{F95900AC-88E3-49D5-AD5B-25D9A5E1740D}">
      <dsp:nvSpPr>
        <dsp:cNvPr id="0" name=""/>
        <dsp:cNvSpPr/>
      </dsp:nvSpPr>
      <dsp:spPr>
        <a:xfrm>
          <a:off x="2813039" y="5123221"/>
          <a:ext cx="1627608" cy="592073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Engagement Officer</a:t>
          </a:r>
          <a:br>
            <a:rPr lang="en-GB" sz="13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2813039" y="5123221"/>
        <a:ext cx="1627608" cy="592073"/>
      </dsp:txXfrm>
    </dsp:sp>
    <dsp:sp modelId="{2230EEBE-238A-470D-947A-F39429544331}">
      <dsp:nvSpPr>
        <dsp:cNvPr id="0" name=""/>
        <dsp:cNvSpPr/>
      </dsp:nvSpPr>
      <dsp:spPr>
        <a:xfrm>
          <a:off x="5692027" y="1087479"/>
          <a:ext cx="1524943" cy="925528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bg1"/>
              </a:solidFill>
            </a:rPr>
            <a:t>Library Experience &amp; Engagement Manager</a:t>
          </a:r>
          <a:br>
            <a:rPr lang="en-GB" sz="1000" kern="1200" dirty="0">
              <a:solidFill>
                <a:schemeClr val="bg1"/>
              </a:solidFill>
            </a:rPr>
          </a:br>
          <a:r>
            <a:rPr lang="en-GB" sz="1000" kern="1200" dirty="0">
              <a:solidFill>
                <a:schemeClr val="bg1"/>
              </a:solidFill>
            </a:rPr>
            <a:t>1 FTE</a:t>
          </a:r>
        </a:p>
      </dsp:txBody>
      <dsp:txXfrm>
        <a:off x="5692027" y="1087479"/>
        <a:ext cx="1524943" cy="925528"/>
      </dsp:txXfrm>
    </dsp:sp>
    <dsp:sp modelId="{1C3DA0CA-F232-4A52-A880-8EA18037E166}">
      <dsp:nvSpPr>
        <dsp:cNvPr id="0" name=""/>
        <dsp:cNvSpPr/>
      </dsp:nvSpPr>
      <dsp:spPr>
        <a:xfrm>
          <a:off x="4522946" y="2261678"/>
          <a:ext cx="1697331" cy="807125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Weekend Supervisors (2)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0.46 FTE</a:t>
          </a:r>
        </a:p>
      </dsp:txBody>
      <dsp:txXfrm>
        <a:off x="4522946" y="2261678"/>
        <a:ext cx="1697331" cy="807125"/>
      </dsp:txXfrm>
    </dsp:sp>
    <dsp:sp modelId="{AF05E906-73F7-4F40-8ACB-02AE182B72DB}">
      <dsp:nvSpPr>
        <dsp:cNvPr id="0" name=""/>
        <dsp:cNvSpPr/>
      </dsp:nvSpPr>
      <dsp:spPr>
        <a:xfrm>
          <a:off x="4947279" y="3317475"/>
          <a:ext cx="1184146" cy="1420714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Weekend Library Assistants (4)</a:t>
          </a:r>
          <a:br>
            <a:rPr lang="en-GB" sz="10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0.62 FTE</a:t>
          </a:r>
        </a:p>
      </dsp:txBody>
      <dsp:txXfrm>
        <a:off x="4947279" y="3317475"/>
        <a:ext cx="1184146" cy="1420714"/>
      </dsp:txXfrm>
    </dsp:sp>
    <dsp:sp modelId="{B6F6DF7A-4016-418F-929D-19288C197684}">
      <dsp:nvSpPr>
        <dsp:cNvPr id="0" name=""/>
        <dsp:cNvSpPr/>
      </dsp:nvSpPr>
      <dsp:spPr>
        <a:xfrm>
          <a:off x="4947279" y="4986860"/>
          <a:ext cx="1184146" cy="854923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Weekend Attendants (2)</a:t>
          </a:r>
          <a:br>
            <a:rPr lang="en-GB" sz="10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0.35 FTE</a:t>
          </a:r>
        </a:p>
      </dsp:txBody>
      <dsp:txXfrm>
        <a:off x="4947279" y="4986860"/>
        <a:ext cx="1184146" cy="854923"/>
      </dsp:txXfrm>
    </dsp:sp>
    <dsp:sp modelId="{139CC0E6-CB26-49EC-85AD-6D706DB952A5}">
      <dsp:nvSpPr>
        <dsp:cNvPr id="0" name=""/>
        <dsp:cNvSpPr/>
      </dsp:nvSpPr>
      <dsp:spPr>
        <a:xfrm>
          <a:off x="7201905" y="2261678"/>
          <a:ext cx="1184146" cy="592073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User Services Manager</a:t>
          </a:r>
          <a:br>
            <a:rPr lang="en-GB" sz="10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7201905" y="2261678"/>
        <a:ext cx="1184146" cy="592073"/>
      </dsp:txXfrm>
    </dsp:sp>
    <dsp:sp modelId="{F86B4FD5-459D-46B1-B7EC-37D9800EE1B4}">
      <dsp:nvSpPr>
        <dsp:cNvPr id="0" name=""/>
        <dsp:cNvSpPr/>
      </dsp:nvSpPr>
      <dsp:spPr>
        <a:xfrm>
          <a:off x="6380096" y="3102422"/>
          <a:ext cx="1184146" cy="59207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Inter-Library Loan Assistant</a:t>
          </a:r>
          <a:br>
            <a:rPr lang="en-GB" sz="10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6380096" y="3102422"/>
        <a:ext cx="1184146" cy="592073"/>
      </dsp:txXfrm>
    </dsp:sp>
    <dsp:sp modelId="{5F4D4AFC-9FC6-48F8-B976-301DEAEDEFB1}">
      <dsp:nvSpPr>
        <dsp:cNvPr id="0" name=""/>
        <dsp:cNvSpPr/>
      </dsp:nvSpPr>
      <dsp:spPr>
        <a:xfrm>
          <a:off x="7812913" y="3102422"/>
          <a:ext cx="1394947" cy="959489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Library User Services Team Leader</a:t>
          </a:r>
          <a:br>
            <a:rPr lang="en-GB" sz="12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7812913" y="3102422"/>
        <a:ext cx="1394947" cy="959489"/>
      </dsp:txXfrm>
    </dsp:sp>
    <dsp:sp modelId="{EE60FEEC-B276-49C9-8A72-4513A56D7F85}">
      <dsp:nvSpPr>
        <dsp:cNvPr id="0" name=""/>
        <dsp:cNvSpPr/>
      </dsp:nvSpPr>
      <dsp:spPr>
        <a:xfrm>
          <a:off x="8161650" y="4310582"/>
          <a:ext cx="1184146" cy="592073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Senior Library Assistant</a:t>
          </a:r>
          <a:br>
            <a:rPr lang="en-GB" sz="10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8161650" y="4310582"/>
        <a:ext cx="1184146" cy="592073"/>
      </dsp:txXfrm>
    </dsp:sp>
    <dsp:sp modelId="{3CE6F023-E05D-4C5C-BA6F-ADF318EA1933}">
      <dsp:nvSpPr>
        <dsp:cNvPr id="0" name=""/>
        <dsp:cNvSpPr/>
      </dsp:nvSpPr>
      <dsp:spPr>
        <a:xfrm>
          <a:off x="8161650" y="5151326"/>
          <a:ext cx="1184146" cy="1149817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chemeClr val="tx1"/>
              </a:solidFill>
            </a:rPr>
            <a:t>Library Assistants (6)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4.2 FTE</a:t>
          </a:r>
        </a:p>
      </dsp:txBody>
      <dsp:txXfrm>
        <a:off x="8161650" y="5151326"/>
        <a:ext cx="1184146" cy="11498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A58C0E-31AE-4C5D-8C59-AB41DE443DFB}">
      <dsp:nvSpPr>
        <dsp:cNvPr id="0" name=""/>
        <dsp:cNvSpPr/>
      </dsp:nvSpPr>
      <dsp:spPr>
        <a:xfrm>
          <a:off x="10117161" y="2018198"/>
          <a:ext cx="200322" cy="17221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22126"/>
              </a:lnTo>
              <a:lnTo>
                <a:pt x="200322" y="172212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D8470C-18FA-401B-87CF-63A631571100}">
      <dsp:nvSpPr>
        <dsp:cNvPr id="0" name=""/>
        <dsp:cNvSpPr/>
      </dsp:nvSpPr>
      <dsp:spPr>
        <a:xfrm>
          <a:off x="10117161" y="2018198"/>
          <a:ext cx="200322" cy="614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323"/>
              </a:lnTo>
              <a:lnTo>
                <a:pt x="200322" y="61432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4ADD33-A2C8-49BC-9FA5-5DA5180AED98}">
      <dsp:nvSpPr>
        <dsp:cNvPr id="0" name=""/>
        <dsp:cNvSpPr/>
      </dsp:nvSpPr>
      <dsp:spPr>
        <a:xfrm>
          <a:off x="5901889" y="1070003"/>
          <a:ext cx="4749466" cy="280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226"/>
              </a:lnTo>
              <a:lnTo>
                <a:pt x="4749466" y="140226"/>
              </a:lnTo>
              <a:lnTo>
                <a:pt x="4749466" y="28045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0CBE55-A06B-42E5-A74E-EC55A327B51A}">
      <dsp:nvSpPr>
        <dsp:cNvPr id="0" name=""/>
        <dsp:cNvSpPr/>
      </dsp:nvSpPr>
      <dsp:spPr>
        <a:xfrm>
          <a:off x="5901889" y="1070003"/>
          <a:ext cx="3002029" cy="280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226"/>
              </a:lnTo>
              <a:lnTo>
                <a:pt x="3002029" y="140226"/>
              </a:lnTo>
              <a:lnTo>
                <a:pt x="3002029" y="28045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AF8BCC-79E3-4BFB-869F-78B0EB6DDC25}">
      <dsp:nvSpPr>
        <dsp:cNvPr id="0" name=""/>
        <dsp:cNvSpPr/>
      </dsp:nvSpPr>
      <dsp:spPr>
        <a:xfrm>
          <a:off x="8214387" y="3081592"/>
          <a:ext cx="200322" cy="8172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7227"/>
              </a:lnTo>
              <a:lnTo>
                <a:pt x="200322" y="817227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A0FEA0-B058-4443-9508-DEC0AEE5B45D}">
      <dsp:nvSpPr>
        <dsp:cNvPr id="0" name=""/>
        <dsp:cNvSpPr/>
      </dsp:nvSpPr>
      <dsp:spPr>
        <a:xfrm>
          <a:off x="6895594" y="2018198"/>
          <a:ext cx="1852987" cy="280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226"/>
              </a:lnTo>
              <a:lnTo>
                <a:pt x="1852987" y="140226"/>
              </a:lnTo>
              <a:lnTo>
                <a:pt x="1852987" y="28045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A4C7DE-CB0D-4F3E-90D7-D67D3049C4A5}">
      <dsp:nvSpPr>
        <dsp:cNvPr id="0" name=""/>
        <dsp:cNvSpPr/>
      </dsp:nvSpPr>
      <dsp:spPr>
        <a:xfrm>
          <a:off x="6598449" y="2966393"/>
          <a:ext cx="200322" cy="6869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6984"/>
              </a:lnTo>
              <a:lnTo>
                <a:pt x="200322" y="686984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30DBBC-7F3E-45C9-831E-F2F20F28563D}">
      <dsp:nvSpPr>
        <dsp:cNvPr id="0" name=""/>
        <dsp:cNvSpPr/>
      </dsp:nvSpPr>
      <dsp:spPr>
        <a:xfrm>
          <a:off x="6895594" y="2018198"/>
          <a:ext cx="237048" cy="280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226"/>
              </a:lnTo>
              <a:lnTo>
                <a:pt x="237048" y="140226"/>
              </a:lnTo>
              <a:lnTo>
                <a:pt x="237048" y="28045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76240E-5B63-4D2D-8CC8-881A7E7BB853}">
      <dsp:nvSpPr>
        <dsp:cNvPr id="0" name=""/>
        <dsp:cNvSpPr/>
      </dsp:nvSpPr>
      <dsp:spPr>
        <a:xfrm>
          <a:off x="5316382" y="3914589"/>
          <a:ext cx="200322" cy="19562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6266"/>
              </a:lnTo>
              <a:lnTo>
                <a:pt x="200322" y="195626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559F36-06D9-45A8-BC7B-7CEC6FBC6632}">
      <dsp:nvSpPr>
        <dsp:cNvPr id="0" name=""/>
        <dsp:cNvSpPr/>
      </dsp:nvSpPr>
      <dsp:spPr>
        <a:xfrm>
          <a:off x="5316382" y="3914589"/>
          <a:ext cx="200322" cy="8111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1197"/>
              </a:lnTo>
              <a:lnTo>
                <a:pt x="200322" y="811197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039425-E057-4C24-955D-CC2D40AC2C42}">
      <dsp:nvSpPr>
        <dsp:cNvPr id="0" name=""/>
        <dsp:cNvSpPr/>
      </dsp:nvSpPr>
      <dsp:spPr>
        <a:xfrm>
          <a:off x="5042607" y="2966393"/>
          <a:ext cx="807969" cy="280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226"/>
              </a:lnTo>
              <a:lnTo>
                <a:pt x="807969" y="140226"/>
              </a:lnTo>
              <a:lnTo>
                <a:pt x="807969" y="28045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7623FD-68A2-4F5B-B64D-E5ED6B177DF2}">
      <dsp:nvSpPr>
        <dsp:cNvPr id="0" name=""/>
        <dsp:cNvSpPr/>
      </dsp:nvSpPr>
      <dsp:spPr>
        <a:xfrm>
          <a:off x="3700444" y="3914589"/>
          <a:ext cx="200322" cy="765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5834"/>
              </a:lnTo>
              <a:lnTo>
                <a:pt x="200322" y="765834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373A9B-89CC-49EF-9069-A6AA5A99E885}">
      <dsp:nvSpPr>
        <dsp:cNvPr id="0" name=""/>
        <dsp:cNvSpPr/>
      </dsp:nvSpPr>
      <dsp:spPr>
        <a:xfrm>
          <a:off x="4234638" y="2966393"/>
          <a:ext cx="807969" cy="280452"/>
        </a:xfrm>
        <a:custGeom>
          <a:avLst/>
          <a:gdLst/>
          <a:ahLst/>
          <a:cxnLst/>
          <a:rect l="0" t="0" r="0" b="0"/>
          <a:pathLst>
            <a:path>
              <a:moveTo>
                <a:pt x="807969" y="0"/>
              </a:moveTo>
              <a:lnTo>
                <a:pt x="807969" y="140226"/>
              </a:lnTo>
              <a:lnTo>
                <a:pt x="0" y="140226"/>
              </a:lnTo>
              <a:lnTo>
                <a:pt x="0" y="28045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230063-83EE-4906-9A57-86DFA4434F64}">
      <dsp:nvSpPr>
        <dsp:cNvPr id="0" name=""/>
        <dsp:cNvSpPr/>
      </dsp:nvSpPr>
      <dsp:spPr>
        <a:xfrm>
          <a:off x="5042607" y="2018198"/>
          <a:ext cx="1852987" cy="280452"/>
        </a:xfrm>
        <a:custGeom>
          <a:avLst/>
          <a:gdLst/>
          <a:ahLst/>
          <a:cxnLst/>
          <a:rect l="0" t="0" r="0" b="0"/>
          <a:pathLst>
            <a:path>
              <a:moveTo>
                <a:pt x="1852987" y="0"/>
              </a:moveTo>
              <a:lnTo>
                <a:pt x="1852987" y="140226"/>
              </a:lnTo>
              <a:lnTo>
                <a:pt x="0" y="140226"/>
              </a:lnTo>
              <a:lnTo>
                <a:pt x="0" y="28045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4B8343-E76E-4F4D-AA8D-6F06FA5C68C3}">
      <dsp:nvSpPr>
        <dsp:cNvPr id="0" name=""/>
        <dsp:cNvSpPr/>
      </dsp:nvSpPr>
      <dsp:spPr>
        <a:xfrm>
          <a:off x="5901889" y="1070003"/>
          <a:ext cx="993705" cy="280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226"/>
              </a:lnTo>
              <a:lnTo>
                <a:pt x="993705" y="140226"/>
              </a:lnTo>
              <a:lnTo>
                <a:pt x="993705" y="28045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180918-08A6-43B3-BBA3-4C809A4D2F0D}">
      <dsp:nvSpPr>
        <dsp:cNvPr id="0" name=""/>
        <dsp:cNvSpPr/>
      </dsp:nvSpPr>
      <dsp:spPr>
        <a:xfrm>
          <a:off x="3552625" y="1070003"/>
          <a:ext cx="2349263" cy="280452"/>
        </a:xfrm>
        <a:custGeom>
          <a:avLst/>
          <a:gdLst/>
          <a:ahLst/>
          <a:cxnLst/>
          <a:rect l="0" t="0" r="0" b="0"/>
          <a:pathLst>
            <a:path>
              <a:moveTo>
                <a:pt x="2349263" y="0"/>
              </a:moveTo>
              <a:lnTo>
                <a:pt x="2349263" y="140226"/>
              </a:lnTo>
              <a:lnTo>
                <a:pt x="0" y="140226"/>
              </a:lnTo>
              <a:lnTo>
                <a:pt x="0" y="28045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535D82-D64D-4C5E-9D24-83CDE25660A7}">
      <dsp:nvSpPr>
        <dsp:cNvPr id="0" name=""/>
        <dsp:cNvSpPr/>
      </dsp:nvSpPr>
      <dsp:spPr>
        <a:xfrm>
          <a:off x="1750634" y="3084110"/>
          <a:ext cx="200322" cy="738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38997"/>
              </a:lnTo>
              <a:lnTo>
                <a:pt x="200322" y="738997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7D3191-A4E6-41CC-ADDD-BF9232649150}">
      <dsp:nvSpPr>
        <dsp:cNvPr id="0" name=""/>
        <dsp:cNvSpPr/>
      </dsp:nvSpPr>
      <dsp:spPr>
        <a:xfrm>
          <a:off x="1476859" y="2018198"/>
          <a:ext cx="807969" cy="280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226"/>
              </a:lnTo>
              <a:lnTo>
                <a:pt x="807969" y="140226"/>
              </a:lnTo>
              <a:lnTo>
                <a:pt x="807969" y="28045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41953A3-ADFA-4614-958D-BF27DBF8BF26}">
      <dsp:nvSpPr>
        <dsp:cNvPr id="0" name=""/>
        <dsp:cNvSpPr/>
      </dsp:nvSpPr>
      <dsp:spPr>
        <a:xfrm>
          <a:off x="134695" y="3193059"/>
          <a:ext cx="200322" cy="614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4323"/>
              </a:lnTo>
              <a:lnTo>
                <a:pt x="200322" y="614323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EFA2B6-DCB6-4430-ACDD-D76CDEB92255}">
      <dsp:nvSpPr>
        <dsp:cNvPr id="0" name=""/>
        <dsp:cNvSpPr/>
      </dsp:nvSpPr>
      <dsp:spPr>
        <a:xfrm>
          <a:off x="668890" y="2018198"/>
          <a:ext cx="807969" cy="280452"/>
        </a:xfrm>
        <a:custGeom>
          <a:avLst/>
          <a:gdLst/>
          <a:ahLst/>
          <a:cxnLst/>
          <a:rect l="0" t="0" r="0" b="0"/>
          <a:pathLst>
            <a:path>
              <a:moveTo>
                <a:pt x="807969" y="0"/>
              </a:moveTo>
              <a:lnTo>
                <a:pt x="807969" y="140226"/>
              </a:lnTo>
              <a:lnTo>
                <a:pt x="0" y="140226"/>
              </a:lnTo>
              <a:lnTo>
                <a:pt x="0" y="28045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9632A4-F981-4171-8034-D2BF0D2E51EA}">
      <dsp:nvSpPr>
        <dsp:cNvPr id="0" name=""/>
        <dsp:cNvSpPr/>
      </dsp:nvSpPr>
      <dsp:spPr>
        <a:xfrm>
          <a:off x="1476859" y="1070003"/>
          <a:ext cx="4425030" cy="280452"/>
        </a:xfrm>
        <a:custGeom>
          <a:avLst/>
          <a:gdLst/>
          <a:ahLst/>
          <a:cxnLst/>
          <a:rect l="0" t="0" r="0" b="0"/>
          <a:pathLst>
            <a:path>
              <a:moveTo>
                <a:pt x="4425030" y="0"/>
              </a:moveTo>
              <a:lnTo>
                <a:pt x="4425030" y="140226"/>
              </a:lnTo>
              <a:lnTo>
                <a:pt x="0" y="140226"/>
              </a:lnTo>
              <a:lnTo>
                <a:pt x="0" y="280452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B30B52-6AAB-478E-A9C3-885947B5C84A}">
      <dsp:nvSpPr>
        <dsp:cNvPr id="0" name=""/>
        <dsp:cNvSpPr/>
      </dsp:nvSpPr>
      <dsp:spPr>
        <a:xfrm>
          <a:off x="4837199" y="402260"/>
          <a:ext cx="2129379" cy="667743"/>
        </a:xfrm>
        <a:prstGeom prst="rect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bg1"/>
              </a:solidFill>
            </a:rPr>
            <a:t>Associate Director</a:t>
          </a:r>
          <a:br>
            <a:rPr lang="en-GB" sz="1400" kern="1200" dirty="0">
              <a:solidFill>
                <a:schemeClr val="bg1"/>
              </a:solidFill>
            </a:rPr>
          </a:br>
          <a:r>
            <a:rPr lang="en-GB" sz="1400" kern="1200" dirty="0">
              <a:solidFill>
                <a:schemeClr val="bg1"/>
              </a:solidFill>
            </a:rPr>
            <a:t>(Scholarship &amp; Planning)</a:t>
          </a:r>
          <a:br>
            <a:rPr lang="en-GB" sz="1400" kern="1200" dirty="0">
              <a:solidFill>
                <a:schemeClr val="bg1"/>
              </a:solidFill>
            </a:rPr>
          </a:br>
          <a:r>
            <a:rPr lang="en-GB" sz="1000" kern="1200" dirty="0">
              <a:solidFill>
                <a:schemeClr val="bg1"/>
              </a:solidFill>
            </a:rPr>
            <a:t>1 FTE</a:t>
          </a:r>
        </a:p>
      </dsp:txBody>
      <dsp:txXfrm>
        <a:off x="4837199" y="402260"/>
        <a:ext cx="2129379" cy="667743"/>
      </dsp:txXfrm>
    </dsp:sp>
    <dsp:sp modelId="{693FC464-0C85-45E0-99FA-41820ADC6E51}">
      <dsp:nvSpPr>
        <dsp:cNvPr id="0" name=""/>
        <dsp:cNvSpPr/>
      </dsp:nvSpPr>
      <dsp:spPr>
        <a:xfrm>
          <a:off x="484680" y="1350455"/>
          <a:ext cx="1984358" cy="667743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bg1"/>
              </a:solidFill>
            </a:rPr>
            <a:t>Open Research Manager</a:t>
          </a:r>
          <a:br>
            <a:rPr lang="en-GB" sz="1300" kern="1200" dirty="0">
              <a:solidFill>
                <a:schemeClr val="bg1"/>
              </a:solidFill>
            </a:rPr>
          </a:br>
          <a:r>
            <a:rPr lang="en-GB" sz="1000" kern="1200" dirty="0">
              <a:solidFill>
                <a:schemeClr val="bg1"/>
              </a:solidFill>
            </a:rPr>
            <a:t>1 FTE</a:t>
          </a:r>
        </a:p>
      </dsp:txBody>
      <dsp:txXfrm>
        <a:off x="484680" y="1350455"/>
        <a:ext cx="1984358" cy="667743"/>
      </dsp:txXfrm>
    </dsp:sp>
    <dsp:sp modelId="{3FFE6C9A-63C1-4AB9-B419-1A5B8C71FC86}">
      <dsp:nvSpPr>
        <dsp:cNvPr id="0" name=""/>
        <dsp:cNvSpPr/>
      </dsp:nvSpPr>
      <dsp:spPr>
        <a:xfrm>
          <a:off x="1147" y="2298650"/>
          <a:ext cx="1335486" cy="894408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bg1"/>
              </a:solidFill>
            </a:rPr>
            <a:t>Research Publications Manager</a:t>
          </a:r>
          <a:br>
            <a:rPr lang="en-GB" sz="1200" kern="1200" dirty="0">
              <a:solidFill>
                <a:schemeClr val="bg1"/>
              </a:solidFill>
            </a:rPr>
          </a:br>
          <a:r>
            <a:rPr lang="en-GB" sz="1000" kern="1200" dirty="0">
              <a:solidFill>
                <a:schemeClr val="bg1"/>
              </a:solidFill>
            </a:rPr>
            <a:t>0.5 FTE</a:t>
          </a:r>
        </a:p>
      </dsp:txBody>
      <dsp:txXfrm>
        <a:off x="1147" y="2298650"/>
        <a:ext cx="1335486" cy="894408"/>
      </dsp:txXfrm>
    </dsp:sp>
    <dsp:sp modelId="{D8B8B8D2-3E9D-4B8F-8062-55453582C1FC}">
      <dsp:nvSpPr>
        <dsp:cNvPr id="0" name=""/>
        <dsp:cNvSpPr/>
      </dsp:nvSpPr>
      <dsp:spPr>
        <a:xfrm>
          <a:off x="335018" y="3473511"/>
          <a:ext cx="1335486" cy="667743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Open Access Adviser</a:t>
          </a:r>
          <a:br>
            <a:rPr lang="en-GB" sz="14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0.5 FTE</a:t>
          </a:r>
        </a:p>
      </dsp:txBody>
      <dsp:txXfrm>
        <a:off x="335018" y="3473511"/>
        <a:ext cx="1335486" cy="667743"/>
      </dsp:txXfrm>
    </dsp:sp>
    <dsp:sp modelId="{87C3F3B1-EDF2-4075-BB8A-6BA3A27F15C1}">
      <dsp:nvSpPr>
        <dsp:cNvPr id="0" name=""/>
        <dsp:cNvSpPr/>
      </dsp:nvSpPr>
      <dsp:spPr>
        <a:xfrm>
          <a:off x="1617085" y="2298650"/>
          <a:ext cx="1335486" cy="785459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Open Research Administrator</a:t>
          </a:r>
          <a:br>
            <a:rPr lang="en-GB" sz="15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1617085" y="2298650"/>
        <a:ext cx="1335486" cy="785459"/>
      </dsp:txXfrm>
    </dsp:sp>
    <dsp:sp modelId="{9809AFEC-F9F2-4D1F-9490-D6D848A43F25}">
      <dsp:nvSpPr>
        <dsp:cNvPr id="0" name=""/>
        <dsp:cNvSpPr/>
      </dsp:nvSpPr>
      <dsp:spPr>
        <a:xfrm>
          <a:off x="1950957" y="3364562"/>
          <a:ext cx="1335486" cy="917091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Senior Library Assistants (2)</a:t>
          </a:r>
          <a:br>
            <a:rPr lang="en-GB" sz="12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1.5 FTE</a:t>
          </a:r>
        </a:p>
      </dsp:txBody>
      <dsp:txXfrm>
        <a:off x="1950957" y="3364562"/>
        <a:ext cx="1335486" cy="917091"/>
      </dsp:txXfrm>
    </dsp:sp>
    <dsp:sp modelId="{9C4E11B4-F5DC-44EC-8965-63E5DDB5F00F}">
      <dsp:nvSpPr>
        <dsp:cNvPr id="0" name=""/>
        <dsp:cNvSpPr/>
      </dsp:nvSpPr>
      <dsp:spPr>
        <a:xfrm>
          <a:off x="2749491" y="1350455"/>
          <a:ext cx="1606269" cy="667743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bg1"/>
              </a:solidFill>
            </a:rPr>
            <a:t>Research Data Manager</a:t>
          </a:r>
          <a:br>
            <a:rPr lang="en-GB" sz="1600" kern="1200" dirty="0">
              <a:solidFill>
                <a:schemeClr val="bg1"/>
              </a:solidFill>
            </a:rPr>
          </a:br>
          <a:r>
            <a:rPr lang="en-GB" sz="1000" kern="1200" dirty="0">
              <a:solidFill>
                <a:schemeClr val="bg1"/>
              </a:solidFill>
            </a:rPr>
            <a:t>1 FTE</a:t>
          </a:r>
        </a:p>
      </dsp:txBody>
      <dsp:txXfrm>
        <a:off x="2749491" y="1350455"/>
        <a:ext cx="1606269" cy="667743"/>
      </dsp:txXfrm>
    </dsp:sp>
    <dsp:sp modelId="{9B0AD35F-E922-49A6-AA7C-F2A9430ED9AC}">
      <dsp:nvSpPr>
        <dsp:cNvPr id="0" name=""/>
        <dsp:cNvSpPr/>
      </dsp:nvSpPr>
      <dsp:spPr>
        <a:xfrm>
          <a:off x="5966964" y="1350455"/>
          <a:ext cx="1857260" cy="667743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bg1"/>
              </a:solidFill>
            </a:rPr>
            <a:t>Collections Services Manager</a:t>
          </a:r>
          <a:br>
            <a:rPr lang="en-GB" sz="1500" kern="1200" dirty="0">
              <a:solidFill>
                <a:schemeClr val="bg1"/>
              </a:solidFill>
            </a:rPr>
          </a:br>
          <a:r>
            <a:rPr lang="en-GB" sz="1000" kern="1200" dirty="0">
              <a:solidFill>
                <a:schemeClr val="bg1"/>
              </a:solidFill>
            </a:rPr>
            <a:t>1 FTE</a:t>
          </a:r>
        </a:p>
      </dsp:txBody>
      <dsp:txXfrm>
        <a:off x="5966964" y="1350455"/>
        <a:ext cx="1857260" cy="667743"/>
      </dsp:txXfrm>
    </dsp:sp>
    <dsp:sp modelId="{3F924BFD-642B-4EF2-B725-6CE39ABB1633}">
      <dsp:nvSpPr>
        <dsp:cNvPr id="0" name=""/>
        <dsp:cNvSpPr/>
      </dsp:nvSpPr>
      <dsp:spPr>
        <a:xfrm>
          <a:off x="4374864" y="2298650"/>
          <a:ext cx="1335486" cy="667743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 dirty="0">
              <a:solidFill>
                <a:schemeClr val="tx1"/>
              </a:solidFill>
            </a:rPr>
            <a:t>Content Manager</a:t>
          </a:r>
          <a:br>
            <a:rPr lang="en-GB" sz="15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4374864" y="2298650"/>
        <a:ext cx="1335486" cy="667743"/>
      </dsp:txXfrm>
    </dsp:sp>
    <dsp:sp modelId="{4AB78E6C-2620-4D6B-B124-07CD868444C9}">
      <dsp:nvSpPr>
        <dsp:cNvPr id="0" name=""/>
        <dsp:cNvSpPr/>
      </dsp:nvSpPr>
      <dsp:spPr>
        <a:xfrm>
          <a:off x="3566895" y="3246846"/>
          <a:ext cx="1335486" cy="667743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Licensing Co-ordinator</a:t>
          </a:r>
          <a:br>
            <a:rPr lang="en-GB" sz="14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0.67 FTE</a:t>
          </a:r>
        </a:p>
      </dsp:txBody>
      <dsp:txXfrm>
        <a:off x="3566895" y="3246846"/>
        <a:ext cx="1335486" cy="667743"/>
      </dsp:txXfrm>
    </dsp:sp>
    <dsp:sp modelId="{4C742796-CC58-452F-BAF3-6993A0C89E3A}">
      <dsp:nvSpPr>
        <dsp:cNvPr id="0" name=""/>
        <dsp:cNvSpPr/>
      </dsp:nvSpPr>
      <dsp:spPr>
        <a:xfrm>
          <a:off x="3900767" y="4195041"/>
          <a:ext cx="1335486" cy="970764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Senior Library Assistant (Collections </a:t>
          </a:r>
          <a:r>
            <a:rPr lang="en-GB" sz="1000" kern="1200" dirty="0">
              <a:solidFill>
                <a:schemeClr val="tx1"/>
              </a:solidFill>
            </a:rPr>
            <a:t>Grade 4, 1 FTE</a:t>
          </a:r>
        </a:p>
      </dsp:txBody>
      <dsp:txXfrm>
        <a:off x="3900767" y="4195041"/>
        <a:ext cx="1335486" cy="970764"/>
      </dsp:txXfrm>
    </dsp:sp>
    <dsp:sp modelId="{F3D851D3-81BD-46BA-89BD-0BC82711F69F}">
      <dsp:nvSpPr>
        <dsp:cNvPr id="0" name=""/>
        <dsp:cNvSpPr/>
      </dsp:nvSpPr>
      <dsp:spPr>
        <a:xfrm>
          <a:off x="5182833" y="3246846"/>
          <a:ext cx="1335486" cy="667743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Resources Supervisor</a:t>
          </a:r>
          <a:br>
            <a:rPr lang="en-GB" sz="12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5182833" y="3246846"/>
        <a:ext cx="1335486" cy="667743"/>
      </dsp:txXfrm>
    </dsp:sp>
    <dsp:sp modelId="{8B6A359B-3744-4989-80FA-AC27DC6DCFB2}">
      <dsp:nvSpPr>
        <dsp:cNvPr id="0" name=""/>
        <dsp:cNvSpPr/>
      </dsp:nvSpPr>
      <dsp:spPr>
        <a:xfrm>
          <a:off x="5516705" y="4195041"/>
          <a:ext cx="1335486" cy="1061491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Senior Library Assistant (Collections Services)</a:t>
          </a:r>
          <a:br>
            <a:rPr lang="en-GB" sz="14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5516705" y="4195041"/>
        <a:ext cx="1335486" cy="1061491"/>
      </dsp:txXfrm>
    </dsp:sp>
    <dsp:sp modelId="{60831A1B-B909-4425-82C9-41F2576BCC0C}">
      <dsp:nvSpPr>
        <dsp:cNvPr id="0" name=""/>
        <dsp:cNvSpPr/>
      </dsp:nvSpPr>
      <dsp:spPr>
        <a:xfrm>
          <a:off x="5516705" y="5536984"/>
          <a:ext cx="2049036" cy="667743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Library Assistants (4)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schemeClr val="tx1"/>
              </a:solidFill>
            </a:rPr>
            <a:t>3.72 FTE</a:t>
          </a:r>
        </a:p>
      </dsp:txBody>
      <dsp:txXfrm>
        <a:off x="5516705" y="5536984"/>
        <a:ext cx="2049036" cy="667743"/>
      </dsp:txXfrm>
    </dsp:sp>
    <dsp:sp modelId="{7A858C38-4A1E-4105-A799-DC376E69ADBF}">
      <dsp:nvSpPr>
        <dsp:cNvPr id="0" name=""/>
        <dsp:cNvSpPr/>
      </dsp:nvSpPr>
      <dsp:spPr>
        <a:xfrm>
          <a:off x="6464900" y="2298650"/>
          <a:ext cx="1335486" cy="667743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Metadata Manager</a:t>
          </a:r>
          <a:br>
            <a:rPr lang="en-GB" sz="14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6464900" y="2298650"/>
        <a:ext cx="1335486" cy="667743"/>
      </dsp:txXfrm>
    </dsp:sp>
    <dsp:sp modelId="{DAEEFAB4-EB09-432D-A03B-925B16FBB83E}">
      <dsp:nvSpPr>
        <dsp:cNvPr id="0" name=""/>
        <dsp:cNvSpPr/>
      </dsp:nvSpPr>
      <dsp:spPr>
        <a:xfrm>
          <a:off x="6798772" y="3246846"/>
          <a:ext cx="1335486" cy="813064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Metadata Librarians (2)</a:t>
          </a:r>
          <a:br>
            <a:rPr lang="en-GB" sz="14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1.56 FTE</a:t>
          </a:r>
        </a:p>
      </dsp:txBody>
      <dsp:txXfrm>
        <a:off x="6798772" y="3246846"/>
        <a:ext cx="1335486" cy="813064"/>
      </dsp:txXfrm>
    </dsp:sp>
    <dsp:sp modelId="{6D597003-AA37-4FCD-BBBF-295E8F47B6A6}">
      <dsp:nvSpPr>
        <dsp:cNvPr id="0" name=""/>
        <dsp:cNvSpPr/>
      </dsp:nvSpPr>
      <dsp:spPr>
        <a:xfrm>
          <a:off x="8080838" y="2298650"/>
          <a:ext cx="1335486" cy="782942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Collection Management Librarian</a:t>
          </a:r>
          <a:br>
            <a:rPr lang="en-GB" sz="14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0.5 FTE</a:t>
          </a:r>
        </a:p>
      </dsp:txBody>
      <dsp:txXfrm>
        <a:off x="8080838" y="2298650"/>
        <a:ext cx="1335486" cy="782942"/>
      </dsp:txXfrm>
    </dsp:sp>
    <dsp:sp modelId="{4ED5BD47-699D-4360-B028-525C95DC80E6}">
      <dsp:nvSpPr>
        <dsp:cNvPr id="0" name=""/>
        <dsp:cNvSpPr/>
      </dsp:nvSpPr>
      <dsp:spPr>
        <a:xfrm>
          <a:off x="8414710" y="3362045"/>
          <a:ext cx="1335486" cy="1073550"/>
        </a:xfrm>
        <a:prstGeom prst="rect">
          <a:avLst/>
        </a:prstGeom>
        <a:solidFill>
          <a:schemeClr val="tx2">
            <a:lumMod val="50000"/>
            <a:lumOff val="5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Senior Library Assistant (Collection Management)</a:t>
          </a:r>
          <a:br>
            <a:rPr lang="en-GB" sz="14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0.67 FTE</a:t>
          </a:r>
        </a:p>
      </dsp:txBody>
      <dsp:txXfrm>
        <a:off x="8414710" y="3362045"/>
        <a:ext cx="1335486" cy="1073550"/>
      </dsp:txXfrm>
    </dsp:sp>
    <dsp:sp modelId="{06989D58-4416-4808-B145-60E2A443E2F8}">
      <dsp:nvSpPr>
        <dsp:cNvPr id="0" name=""/>
        <dsp:cNvSpPr/>
      </dsp:nvSpPr>
      <dsp:spPr>
        <a:xfrm>
          <a:off x="8104677" y="1350455"/>
          <a:ext cx="1598483" cy="667743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Digital Humanities Officer</a:t>
          </a:r>
          <a:br>
            <a:rPr lang="en-GB" sz="12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8104677" y="1350455"/>
        <a:ext cx="1598483" cy="667743"/>
      </dsp:txXfrm>
    </dsp:sp>
    <dsp:sp modelId="{3482B04F-72E2-42BD-B01C-901898905BE9}">
      <dsp:nvSpPr>
        <dsp:cNvPr id="0" name=""/>
        <dsp:cNvSpPr/>
      </dsp:nvSpPr>
      <dsp:spPr>
        <a:xfrm>
          <a:off x="9983613" y="1350455"/>
          <a:ext cx="1335486" cy="667743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bg1"/>
              </a:solidFill>
            </a:rPr>
            <a:t>Systems Manager</a:t>
          </a:r>
          <a:br>
            <a:rPr lang="en-GB" sz="1200" kern="1200" dirty="0">
              <a:solidFill>
                <a:schemeClr val="bg1"/>
              </a:solidFill>
            </a:rPr>
          </a:br>
          <a:r>
            <a:rPr lang="en-GB" sz="1000" kern="1200" dirty="0">
              <a:solidFill>
                <a:schemeClr val="bg1"/>
              </a:solidFill>
            </a:rPr>
            <a:t>1 FTE</a:t>
          </a:r>
        </a:p>
      </dsp:txBody>
      <dsp:txXfrm>
        <a:off x="9983613" y="1350455"/>
        <a:ext cx="1335486" cy="667743"/>
      </dsp:txXfrm>
    </dsp:sp>
    <dsp:sp modelId="{6FD7B9A5-F940-4ABB-A643-03FF587BEED6}">
      <dsp:nvSpPr>
        <dsp:cNvPr id="0" name=""/>
        <dsp:cNvSpPr/>
      </dsp:nvSpPr>
      <dsp:spPr>
        <a:xfrm>
          <a:off x="10317484" y="2298650"/>
          <a:ext cx="1335486" cy="667743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Systems Administrator</a:t>
          </a:r>
          <a:br>
            <a:rPr lang="en-GB" sz="14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10317484" y="2298650"/>
        <a:ext cx="1335486" cy="667743"/>
      </dsp:txXfrm>
    </dsp:sp>
    <dsp:sp modelId="{8FF8765E-3112-431C-BC21-EB2653177FA6}">
      <dsp:nvSpPr>
        <dsp:cNvPr id="0" name=""/>
        <dsp:cNvSpPr/>
      </dsp:nvSpPr>
      <dsp:spPr>
        <a:xfrm>
          <a:off x="10317484" y="3246846"/>
          <a:ext cx="1335486" cy="986957"/>
        </a:xfrm>
        <a:prstGeom prst="rect">
          <a:avLst/>
        </a:prstGeom>
        <a:solidFill>
          <a:schemeClr val="accent1">
            <a:lumMod val="40000"/>
            <a:lumOff val="60000"/>
          </a:schemeClr>
        </a:solid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Systems &amp; User Services Library Assistant</a:t>
          </a:r>
          <a:br>
            <a:rPr lang="en-GB" sz="1300" kern="1200" dirty="0">
              <a:solidFill>
                <a:schemeClr val="tx1"/>
              </a:solidFill>
            </a:rPr>
          </a:br>
          <a:r>
            <a:rPr lang="en-GB" sz="1000" kern="1200" dirty="0">
              <a:solidFill>
                <a:schemeClr val="tx1"/>
              </a:solidFill>
            </a:rPr>
            <a:t>1 FTE</a:t>
          </a:r>
        </a:p>
      </dsp:txBody>
      <dsp:txXfrm>
        <a:off x="10317484" y="3246846"/>
        <a:ext cx="1335486" cy="9869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82639-2DBF-9DC4-021A-5D568372F4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F1C96D-B67A-6049-FF7F-0BB8CA5E0B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92CF6-C262-E9F5-99D7-F190BB137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FE7A-ADE6-4A3E-AA65-77CC181EE748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DF5EA-7D48-4FCB-61C8-CB6A80DAD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C401D-B09D-E84D-7859-0A88E5865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D764-4D2F-4A8C-AFDA-E2F2718B1C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89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76700-C2AA-4B68-E9F3-16CC7E00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6584E-9E05-BC54-88FC-3B0B81E7A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8CC82-F674-20BA-E634-748CB20DF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FE7A-ADE6-4A3E-AA65-77CC181EE748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F81BA-0071-DEC4-F6DF-4EEC521C7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E9BC9-E7D2-4D78-2F34-E56F345B9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D764-4D2F-4A8C-AFDA-E2F2718B1C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301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ABB78-8CAA-F591-1ADD-82233F59B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8B06D4-F2B1-B7F2-B93E-9F15E0832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8B387-AB28-C926-34CA-69BCAB875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FE7A-ADE6-4A3E-AA65-77CC181EE748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0EB953-5EAC-00FB-4701-1382D2745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43614-F983-B003-9ECA-0E06B47EA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D764-4D2F-4A8C-AFDA-E2F2718B1C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750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9E176-518F-9B48-DC67-CC519706C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332C9-F3FB-250C-0283-42E06CBC2A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18097-2573-78B1-57C4-E2A00F08E8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42FA58-0326-3BAE-5FD3-B84484B6B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FE7A-ADE6-4A3E-AA65-77CC181EE748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28583-02E8-F283-BAD4-17BF7C736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E1A5C-99FD-42D1-8CA6-AFDD94313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D764-4D2F-4A8C-AFDA-E2F2718B1C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00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E9FDC-65B2-874F-E006-CAAF0AF27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83BBA-56A1-01CB-E3E0-CB9675461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265A8F-48A2-CF7A-C7D2-673B4823FA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0F0F4A-2FFA-70C6-5E8F-A40E780A96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C3E3C5-361E-91D9-634F-092C924F46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083E83-E03A-004C-F563-99103A2DA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FE7A-ADE6-4A3E-AA65-77CC181EE748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ED4EBD-769A-375A-D89C-C1849C66B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164FA1-6FA8-DEB3-9C3E-E3BB9F4DA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D764-4D2F-4A8C-AFDA-E2F2718B1C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623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6A06A-469D-97B1-BAF4-42822DE06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823CAD-5CA8-D45B-3B1B-ACAD90723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FE7A-ADE6-4A3E-AA65-77CC181EE748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63332-E60C-7C18-8BED-3EC73BA19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05195F-442C-B332-AD88-D54F808B3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D764-4D2F-4A8C-AFDA-E2F2718B1C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571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E98A2E-75F2-C069-831D-D4FD44CA4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FE7A-ADE6-4A3E-AA65-77CC181EE748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F51F95-8DF1-D7DB-7652-3E25037B3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D1714-CEDB-FCDF-C424-9641C7C53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D764-4D2F-4A8C-AFDA-E2F2718B1C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852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871A4-B34C-FF3D-0C43-E7B41A06B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CED78-1AE3-1C29-B882-8E152E350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4224F-EDB3-8A5B-92A0-42EEA9183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41B6C4-E1BA-DCFF-A7A6-069BC85DF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FE7A-ADE6-4A3E-AA65-77CC181EE748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35BFC-FFFE-FC8E-3A72-4164A82C2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305ED3-A66F-D9CB-AC0A-C3C675518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D764-4D2F-4A8C-AFDA-E2F2718B1C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656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E15C2-BBD0-341A-142E-C74836286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7738F3-6711-AEBB-9418-9B795EAE15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C77FA-A952-E541-DEF0-421B86B59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56EA4E-29F1-C052-D8F9-10F344FD9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FE7A-ADE6-4A3E-AA65-77CC181EE748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52B4A3-06D6-D2D7-90EB-CF4D083F1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FB1BB3-5046-EEBC-90A7-EC786B1A9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D764-4D2F-4A8C-AFDA-E2F2718B1C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694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50C3A-C2D2-4CC6-97CD-8746B0EF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A39CB0-A75F-4782-FAFF-0214DFE0F0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822B9-92E6-032E-7A4A-8734A8F90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FE7A-ADE6-4A3E-AA65-77CC181EE748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B9853-602C-CF9A-B224-F5B9A57C0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874F8-2D38-D6FF-4049-0C498993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D764-4D2F-4A8C-AFDA-E2F2718B1C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024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C5B2EE-C57F-D98C-2486-F3345558F2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6F0EE4-E071-0070-7313-7D9F1645F5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7A143C-E102-894A-BC2A-04D754C67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3FE7A-ADE6-4A3E-AA65-77CC181EE748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C1282-F2C3-A043-6791-5C7355124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23F4D-D156-EC49-E82D-E8B449360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0D764-4D2F-4A8C-AFDA-E2F2718B1C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0881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782971-AF97-A908-8E1F-CF1F78D0E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E1071F-C3D3-7E95-1AFE-4F21FA63C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F6623-7D60-BD3B-D1DF-23EE4FE6E1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E3FE7A-ADE6-4A3E-AA65-77CC181EE748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FFC55-B3E5-0AF6-7EF4-6E498AB3D6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C9D7C-023F-0737-434F-AA78741AE0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50D764-4D2F-4A8C-AFDA-E2F2718B1C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35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76352-8B5A-0EFE-4DC1-A16DFCAEA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9A50055-E8FE-8207-5732-E142BE1A3F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268471"/>
              </p:ext>
            </p:extLst>
          </p:nvPr>
        </p:nvGraphicFramePr>
        <p:xfrm>
          <a:off x="125506" y="37322"/>
          <a:ext cx="11851341" cy="6732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6407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02DF5E9-B114-23E6-FA22-B382313F5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6439148"/>
              </p:ext>
            </p:extLst>
          </p:nvPr>
        </p:nvGraphicFramePr>
        <p:xfrm>
          <a:off x="125506" y="203200"/>
          <a:ext cx="11851341" cy="6566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00968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0807D-EFCA-FF4C-F76D-D29B12EC9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02D6C1B-9A65-E205-07BF-32C0CA2113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2911592"/>
              </p:ext>
            </p:extLst>
          </p:nvPr>
        </p:nvGraphicFramePr>
        <p:xfrm>
          <a:off x="1275863" y="209961"/>
          <a:ext cx="9640273" cy="63719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04159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DE8B4-06E3-40E8-675E-1F5C68813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5E2DB8E-73C9-6A3A-2162-2A1D11E7C4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1712373"/>
              </p:ext>
            </p:extLst>
          </p:nvPr>
        </p:nvGraphicFramePr>
        <p:xfrm>
          <a:off x="240787" y="94482"/>
          <a:ext cx="11654118" cy="6606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04510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500</Words>
  <Application>Microsoft Office PowerPoint</Application>
  <PresentationFormat>Widescreen</PresentationFormat>
  <Paragraphs>78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Sue Egleton</dc:creator>
  <cp:lastModifiedBy>Sue Egleton</cp:lastModifiedBy>
  <cp:revision>1</cp:revision>
  <dcterms:created xsi:type="dcterms:W3CDTF">2026-09-18T08:14:38Z</dcterms:created>
  <dcterms:modified xsi:type="dcterms:W3CDTF">2026-09-18T08:23:59Z</dcterms:modified>
</cp:coreProperties>
</file>