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521" r:id="rId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90064B-36C2-54E1-F059-8608C33F3BC5}" v="21" dt="2026-09-09T08:08:44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cey Middleton (Staff)" userId="S::iss805@bangor.ac.uk::741e4847-b70d-44d8-9b24-13bd1aed7eb3" providerId="AD" clId="Web-{3E90064B-36C2-54E1-F059-8608C33F3BC5}"/>
    <pc:docChg chg="addSld delSld modSld">
      <pc:chgData name="Tracey Middleton (Staff)" userId="S::iss805@bangor.ac.uk::741e4847-b70d-44d8-9b24-13bd1aed7eb3" providerId="AD" clId="Web-{3E90064B-36C2-54E1-F059-8608C33F3BC5}" dt="2026-09-09T08:08:44.652" v="46"/>
      <pc:docMkLst>
        <pc:docMk/>
      </pc:docMkLst>
      <pc:sldChg chg="del">
        <pc:chgData name="Tracey Middleton (Staff)" userId="S::iss805@bangor.ac.uk::741e4847-b70d-44d8-9b24-13bd1aed7eb3" providerId="AD" clId="Web-{3E90064B-36C2-54E1-F059-8608C33F3BC5}" dt="2026-09-09T08:05:13.347" v="1"/>
        <pc:sldMkLst>
          <pc:docMk/>
          <pc:sldMk cId="109857222" sldId="256"/>
        </pc:sldMkLst>
      </pc:sldChg>
      <pc:sldChg chg="delSp modSp add">
        <pc:chgData name="Tracey Middleton (Staff)" userId="S::iss805@bangor.ac.uk::741e4847-b70d-44d8-9b24-13bd1aed7eb3" providerId="AD" clId="Web-{3E90064B-36C2-54E1-F059-8608C33F3BC5}" dt="2026-09-09T08:08:44.652" v="46"/>
        <pc:sldMkLst>
          <pc:docMk/>
          <pc:sldMk cId="1074137400" sldId="521"/>
        </pc:sldMkLst>
        <pc:spChg chg="del">
          <ac:chgData name="Tracey Middleton (Staff)" userId="S::iss805@bangor.ac.uk::741e4847-b70d-44d8-9b24-13bd1aed7eb3" providerId="AD" clId="Web-{3E90064B-36C2-54E1-F059-8608C33F3BC5}" dt="2026-09-09T08:05:45.442" v="7"/>
          <ac:spMkLst>
            <pc:docMk/>
            <pc:sldMk cId="1074137400" sldId="521"/>
            <ac:spMk id="2" creationId="{58114F28-82E1-E524-C330-9D5F86D86E27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6:05.239" v="9"/>
          <ac:spMkLst>
            <pc:docMk/>
            <pc:sldMk cId="1074137400" sldId="521"/>
            <ac:spMk id="3" creationId="{9AD2214D-1B75-95C2-65D9-213CCF0FED5C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6:39.960" v="14"/>
          <ac:spMkLst>
            <pc:docMk/>
            <pc:sldMk cId="1074137400" sldId="521"/>
            <ac:spMk id="6" creationId="{6066B788-9112-0F88-2371-84AE91CD3877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8:36.933" v="45"/>
          <ac:spMkLst>
            <pc:docMk/>
            <pc:sldMk cId="1074137400" sldId="521"/>
            <ac:spMk id="8" creationId="{7C5391E0-0E39-5411-9CB3-EB578D212F45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5:59.755" v="8"/>
          <ac:spMkLst>
            <pc:docMk/>
            <pc:sldMk cId="1074137400" sldId="521"/>
            <ac:spMk id="9" creationId="{D67DAB9F-EB0C-DBE1-18D3-BFF5B5BDF9F7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6:09.661" v="10"/>
          <ac:spMkLst>
            <pc:docMk/>
            <pc:sldMk cId="1074137400" sldId="521"/>
            <ac:spMk id="10" creationId="{B1A74D1C-457D-2C9D-5133-E8194122F51C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8:44.652" v="46"/>
          <ac:spMkLst>
            <pc:docMk/>
            <pc:sldMk cId="1074137400" sldId="521"/>
            <ac:spMk id="11" creationId="{0576261D-A44B-0039-2705-FA7C6D01EEA9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6:27.365" v="12"/>
          <ac:spMkLst>
            <pc:docMk/>
            <pc:sldMk cId="1074137400" sldId="521"/>
            <ac:spMk id="12" creationId="{D5179CF3-4B54-7A18-1286-6FFC15161B84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6:23.084" v="11"/>
          <ac:spMkLst>
            <pc:docMk/>
            <pc:sldMk cId="1074137400" sldId="521"/>
            <ac:spMk id="13" creationId="{AFC95FE6-AE4B-8A81-5355-81B6D3350272}"/>
          </ac:spMkLst>
        </pc:spChg>
        <pc:spChg chg="del mod">
          <ac:chgData name="Tracey Middleton (Staff)" userId="S::iss805@bangor.ac.uk::741e4847-b70d-44d8-9b24-13bd1aed7eb3" providerId="AD" clId="Web-{3E90064B-36C2-54E1-F059-8608C33F3BC5}" dt="2026-09-09T08:05:38.754" v="6"/>
          <ac:spMkLst>
            <pc:docMk/>
            <pc:sldMk cId="1074137400" sldId="521"/>
            <ac:spMk id="15" creationId="{7D9DA848-FA4A-36DD-BA65-A2D85785551F}"/>
          </ac:spMkLst>
        </pc:spChg>
        <pc:spChg chg="del">
          <ac:chgData name="Tracey Middleton (Staff)" userId="S::iss805@bangor.ac.uk::741e4847-b70d-44d8-9b24-13bd1aed7eb3" providerId="AD" clId="Web-{3E90064B-36C2-54E1-F059-8608C33F3BC5}" dt="2026-09-09T08:06:35.178" v="13"/>
          <ac:spMkLst>
            <pc:docMk/>
            <pc:sldMk cId="1074137400" sldId="521"/>
            <ac:spMk id="17" creationId="{724DCC5D-8970-A76F-24F1-A89F09BB1D0E}"/>
          </ac:spMkLst>
        </pc:spChg>
        <pc:graphicFrameChg chg="modGraphic">
          <ac:chgData name="Tracey Middleton (Staff)" userId="S::iss805@bangor.ac.uk::741e4847-b70d-44d8-9b24-13bd1aed7eb3" providerId="AD" clId="Web-{3E90064B-36C2-54E1-F059-8608C33F3BC5}" dt="2026-09-09T08:08:25.323" v="44" actId="20577"/>
          <ac:graphicFrameMkLst>
            <pc:docMk/>
            <pc:sldMk cId="1074137400" sldId="521"/>
            <ac:graphicFrameMk id="7" creationId="{3AF22C88-9BAA-0FE2-53A7-CF98B087D392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CBD441-5E4F-4B2F-814A-572DD97B506B}" type="doc">
      <dgm:prSet loTypeId="urn:microsoft.com/office/officeart/2005/8/layout/orgChart1" loCatId="hierarchy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n-GB"/>
        </a:p>
      </dgm:t>
    </dgm:pt>
    <dgm:pt modelId="{9D1B13BB-35E1-404F-B666-BF6F34C5122C}">
      <dgm:prSet phldrT="[Text]"/>
      <dgm:spPr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255" tIns="8255" rIns="8255" bIns="8255" numCol="1" spcCol="1270" anchor="ctr" anchorCtr="0"/>
        <a:lstStyle/>
        <a:p>
          <a:r>
            <a:rPr lang="en-US" dirty="0"/>
            <a:t>Director of Student Life 1.0fte</a:t>
          </a:r>
          <a:endParaRPr lang="en-GB" dirty="0"/>
        </a:p>
      </dgm:t>
    </dgm:pt>
    <dgm:pt modelId="{1EEEABC4-7DA5-4213-8583-83EECCF12766}" type="parTrans" cxnId="{A29264E2-81E1-4784-B910-C497725D1C16}">
      <dgm:prSet/>
      <dgm:spPr/>
      <dgm:t>
        <a:bodyPr/>
        <a:lstStyle/>
        <a:p>
          <a:endParaRPr lang="en-GB"/>
        </a:p>
      </dgm:t>
    </dgm:pt>
    <dgm:pt modelId="{A4FF649B-A107-4A7B-9E4E-F513D754F381}" type="sibTrans" cxnId="{A29264E2-81E1-4784-B910-C497725D1C16}">
      <dgm:prSet/>
      <dgm:spPr/>
      <dgm:t>
        <a:bodyPr/>
        <a:lstStyle/>
        <a:p>
          <a:endParaRPr lang="en-GB"/>
        </a:p>
      </dgm:t>
    </dgm:pt>
    <dgm:pt modelId="{E47E7940-4C8E-4186-B69E-5C1D036343BF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Library Collections Manager 1.0fte</a:t>
          </a:r>
          <a:endParaRPr lang="en-GB" dirty="0"/>
        </a:p>
      </dgm:t>
    </dgm:pt>
    <dgm:pt modelId="{1DC504CF-15D2-497D-A7E0-9F08FFBEDCDC}" type="parTrans" cxnId="{28E4BB05-FDA9-48E5-BC23-993950FAECCA}">
      <dgm:prSet/>
      <dgm:spPr/>
      <dgm:t>
        <a:bodyPr/>
        <a:lstStyle/>
        <a:p>
          <a:endParaRPr lang="en-GB"/>
        </a:p>
      </dgm:t>
    </dgm:pt>
    <dgm:pt modelId="{C71DE149-828A-4FA8-AEDA-CDC579A503C2}" type="sibTrans" cxnId="{28E4BB05-FDA9-48E5-BC23-993950FAECCA}">
      <dgm:prSet/>
      <dgm:spPr/>
      <dgm:t>
        <a:bodyPr/>
        <a:lstStyle/>
        <a:p>
          <a:endParaRPr lang="en-GB"/>
        </a:p>
      </dgm:t>
    </dgm:pt>
    <dgm:pt modelId="{9AF73A5F-78AD-47AB-8E6A-35C55A9D2E0D}">
      <dgm:prSet/>
      <dgm:spPr>
        <a:solidFill>
          <a:schemeClr val="accent4"/>
        </a:solidFill>
      </dgm:spPr>
      <dgm:t>
        <a:bodyPr/>
        <a:lstStyle/>
        <a:p>
          <a:r>
            <a:rPr lang="en-US" dirty="0"/>
            <a:t>Library Collections Officer 1.0fte</a:t>
          </a:r>
          <a:endParaRPr lang="en-GB" dirty="0"/>
        </a:p>
      </dgm:t>
    </dgm:pt>
    <dgm:pt modelId="{A647A2D3-36A5-4686-9214-DF186EE6A2E7}" type="parTrans" cxnId="{F934C5F7-32BB-4DF2-B38A-415E53265E5B}">
      <dgm:prSet/>
      <dgm:spPr/>
      <dgm:t>
        <a:bodyPr/>
        <a:lstStyle/>
        <a:p>
          <a:endParaRPr lang="en-GB"/>
        </a:p>
      </dgm:t>
    </dgm:pt>
    <dgm:pt modelId="{1CEA54DF-DA65-4984-8192-4EBFC1E36330}" type="sibTrans" cxnId="{F934C5F7-32BB-4DF2-B38A-415E53265E5B}">
      <dgm:prSet/>
      <dgm:spPr/>
      <dgm:t>
        <a:bodyPr/>
        <a:lstStyle/>
        <a:p>
          <a:endParaRPr lang="en-GB"/>
        </a:p>
      </dgm:t>
    </dgm:pt>
    <dgm:pt modelId="{8B2658AA-68F0-4F13-9C5B-F771042F271D}">
      <dgm:prSet/>
      <dgm:spPr>
        <a:solidFill>
          <a:schemeClr val="accent4"/>
        </a:solidFill>
      </dgm:spPr>
      <dgm:t>
        <a:bodyPr/>
        <a:lstStyle/>
        <a:p>
          <a:pPr rtl="0"/>
          <a:r>
            <a:rPr lang="en-US" dirty="0"/>
            <a:t>Senior Library Collections Assistant</a:t>
          </a:r>
          <a:r>
            <a:rPr lang="en-US" dirty="0">
              <a:latin typeface="Aptos Display" panose="02110004020202020204"/>
            </a:rPr>
            <a:t> 1.0fte</a:t>
          </a:r>
          <a:endParaRPr lang="en-GB" dirty="0"/>
        </a:p>
      </dgm:t>
    </dgm:pt>
    <dgm:pt modelId="{0906C881-6AE5-4C33-95D7-E0A5815D273A}" type="parTrans" cxnId="{ED2C0FF1-E27B-443B-BB10-4A29BCF3288E}">
      <dgm:prSet/>
      <dgm:spPr/>
      <dgm:t>
        <a:bodyPr/>
        <a:lstStyle/>
        <a:p>
          <a:endParaRPr lang="en-GB"/>
        </a:p>
      </dgm:t>
    </dgm:pt>
    <dgm:pt modelId="{C524ABF0-ED97-4F8D-A4A0-8DB302E093C7}" type="sibTrans" cxnId="{ED2C0FF1-E27B-443B-BB10-4A29BCF3288E}">
      <dgm:prSet/>
      <dgm:spPr/>
      <dgm:t>
        <a:bodyPr/>
        <a:lstStyle/>
        <a:p>
          <a:endParaRPr lang="en-GB"/>
        </a:p>
      </dgm:t>
    </dgm:pt>
    <dgm:pt modelId="{278EFE6A-8DB0-4AEE-9B01-7940089A7DDB}">
      <dgm:prSet custT="1"/>
      <dgm:spPr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795" tIns="10795" rIns="10795" bIns="10795" numCol="1" spcCol="1270" anchor="ctr" anchorCtr="0"/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Aptos" panose="02110004020202020204"/>
              <a:ea typeface="+mn-ea"/>
              <a:cs typeface="+mn-cs"/>
            </a:rPr>
            <a:t>Library Collections Assistant 1.0fte</a:t>
          </a:r>
          <a:endParaRPr lang="en-GB" sz="1100" kern="1200" dirty="0">
            <a:latin typeface="Aptos" panose="02110004020202020204"/>
            <a:ea typeface="+mn-ea"/>
            <a:cs typeface="+mn-cs"/>
          </a:endParaRPr>
        </a:p>
      </dgm:t>
    </dgm:pt>
    <dgm:pt modelId="{60C31927-454D-4862-89E2-B2781F6EDFBE}" type="parTrans" cxnId="{ADE912B1-64F8-47F7-BC0C-B25789B55245}">
      <dgm:prSet/>
      <dgm:spPr/>
      <dgm:t>
        <a:bodyPr/>
        <a:lstStyle/>
        <a:p>
          <a:endParaRPr lang="en-GB"/>
        </a:p>
      </dgm:t>
    </dgm:pt>
    <dgm:pt modelId="{CB195893-C07A-4618-8C5D-6642C9ED051B}" type="sibTrans" cxnId="{ADE912B1-64F8-47F7-BC0C-B25789B55245}">
      <dgm:prSet/>
      <dgm:spPr/>
      <dgm:t>
        <a:bodyPr/>
        <a:lstStyle/>
        <a:p>
          <a:endParaRPr lang="en-GB"/>
        </a:p>
      </dgm:t>
    </dgm:pt>
    <dgm:pt modelId="{FF2C00BB-A0B9-427D-AC44-4CC186B458F1}">
      <dgm:prSet/>
      <dgm:spPr>
        <a:solidFill>
          <a:schemeClr val="accent4"/>
        </a:solidFill>
      </dgm:spPr>
      <dgm:t>
        <a:bodyPr/>
        <a:lstStyle/>
        <a:p>
          <a:r>
            <a:rPr lang="en-US" dirty="0"/>
            <a:t>Subscriptions &amp; Acquisitions Librarian 1.0fte</a:t>
          </a:r>
          <a:endParaRPr lang="en-GB" dirty="0"/>
        </a:p>
      </dgm:t>
    </dgm:pt>
    <dgm:pt modelId="{2E5924D8-A92F-4A92-85F1-A19B8BB3E6D4}" type="parTrans" cxnId="{86DB57D5-2029-406F-B2FE-5FBB03AFC613}">
      <dgm:prSet/>
      <dgm:spPr/>
      <dgm:t>
        <a:bodyPr/>
        <a:lstStyle/>
        <a:p>
          <a:endParaRPr lang="en-GB"/>
        </a:p>
      </dgm:t>
    </dgm:pt>
    <dgm:pt modelId="{B3BB0A79-4A44-4C8B-8FE7-4032AF0DCE56}" type="sibTrans" cxnId="{86DB57D5-2029-406F-B2FE-5FBB03AFC613}">
      <dgm:prSet/>
      <dgm:spPr/>
      <dgm:t>
        <a:bodyPr/>
        <a:lstStyle/>
        <a:p>
          <a:endParaRPr lang="en-GB"/>
        </a:p>
      </dgm:t>
    </dgm:pt>
    <dgm:pt modelId="{82643B53-1415-4054-BAE0-A80B49101826}">
      <dgm:prSet/>
      <dgm:spPr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795" tIns="10795" rIns="10795" bIns="10795" numCol="1" spcCol="1270" anchor="ctr" anchorCtr="0"/>
        <a:lstStyle/>
        <a:p>
          <a:r>
            <a:rPr lang="en-GB" dirty="0"/>
            <a:t>Library Support Officer (Wrexham) 0.6fte</a:t>
          </a:r>
        </a:p>
      </dgm:t>
    </dgm:pt>
    <dgm:pt modelId="{81248D6D-F2AC-433D-8C88-D85F51AC2248}" type="parTrans" cxnId="{5267ED92-73C0-4210-958C-D61EA2B4C549}">
      <dgm:prSet/>
      <dgm:spPr/>
      <dgm:t>
        <a:bodyPr/>
        <a:lstStyle/>
        <a:p>
          <a:endParaRPr lang="en-GB"/>
        </a:p>
      </dgm:t>
    </dgm:pt>
    <dgm:pt modelId="{86415A0D-6DDD-419E-ACBE-DCF21501BD7E}" type="sibTrans" cxnId="{5267ED92-73C0-4210-958C-D61EA2B4C549}">
      <dgm:prSet/>
      <dgm:spPr/>
      <dgm:t>
        <a:bodyPr/>
        <a:lstStyle/>
        <a:p>
          <a:endParaRPr lang="en-GB"/>
        </a:p>
      </dgm:t>
    </dgm:pt>
    <dgm:pt modelId="{948A9B4D-2B8D-4506-9EF9-77A1A12B1752}">
      <dgm:prSet/>
      <dgm:spPr>
        <a:solidFill>
          <a:srgbClr val="0F9ED5"/>
        </a:solidFill>
        <a:ln>
          <a:noFill/>
        </a:ln>
      </dgm:spPr>
      <dgm:t>
        <a:bodyPr/>
        <a:lstStyle/>
        <a:p>
          <a:r>
            <a:rPr lang="en-GB" dirty="0"/>
            <a:t>Library Support Assistant (Wrexham) 1.6fte</a:t>
          </a:r>
        </a:p>
      </dgm:t>
    </dgm:pt>
    <dgm:pt modelId="{C22D3413-725F-4E4E-98C4-7BE8DC5F56B0}" type="parTrans" cxnId="{9DE68701-CEF7-4AA8-BE59-C40EBE3B75DC}">
      <dgm:prSet/>
      <dgm:spPr/>
      <dgm:t>
        <a:bodyPr/>
        <a:lstStyle/>
        <a:p>
          <a:endParaRPr lang="en-GB"/>
        </a:p>
      </dgm:t>
    </dgm:pt>
    <dgm:pt modelId="{80D7670B-C688-4169-8ADF-4E6BF94466BA}" type="sibTrans" cxnId="{9DE68701-CEF7-4AA8-BE59-C40EBE3B75DC}">
      <dgm:prSet/>
      <dgm:spPr/>
      <dgm:t>
        <a:bodyPr/>
        <a:lstStyle/>
        <a:p>
          <a:endParaRPr lang="en-GB"/>
        </a:p>
      </dgm:t>
    </dgm:pt>
    <dgm:pt modelId="{A885988C-D4D6-4B0E-85B4-D92FC5F6FA25}">
      <dgm:prSet custT="1"/>
      <dgm:spPr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ptos" panose="02110004020202020204"/>
              <a:ea typeface="+mn-ea"/>
              <a:cs typeface="+mn-cs"/>
            </a:rPr>
            <a:t>Library Collections Assistant 1.0fte</a:t>
          </a:r>
          <a:endParaRPr lang="en-GB" sz="1300" kern="1200" dirty="0">
            <a:latin typeface="Aptos" panose="02110004020202020204"/>
            <a:ea typeface="+mn-ea"/>
            <a:cs typeface="+mn-cs"/>
          </a:endParaRPr>
        </a:p>
      </dgm:t>
    </dgm:pt>
    <dgm:pt modelId="{1ABB6FC2-27DB-4CB9-8065-DC9021F6C647}" type="parTrans" cxnId="{FBA31D08-9317-40A5-A258-715C60B457F4}">
      <dgm:prSet/>
      <dgm:spPr/>
      <dgm:t>
        <a:bodyPr/>
        <a:lstStyle/>
        <a:p>
          <a:endParaRPr lang="en-GB"/>
        </a:p>
      </dgm:t>
    </dgm:pt>
    <dgm:pt modelId="{6DC70539-A36F-491E-996C-91A48A012673}" type="sibTrans" cxnId="{FBA31D08-9317-40A5-A258-715C60B457F4}">
      <dgm:prSet/>
      <dgm:spPr/>
      <dgm:t>
        <a:bodyPr/>
        <a:lstStyle/>
        <a:p>
          <a:endParaRPr lang="en-GB"/>
        </a:p>
      </dgm:t>
    </dgm:pt>
    <dgm:pt modelId="{3760BF08-1B56-4BC7-B5A4-7A5773FB3653}">
      <dgm:prSet custT="1"/>
      <dgm:spPr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Senior Library Collections Assistant</a:t>
          </a:r>
          <a:r>
            <a:rPr lang="en-US" sz="1300" kern="1200" dirty="0">
              <a:solidFill>
                <a:srgbClr val="000000"/>
              </a:solidFill>
              <a:latin typeface="Aptos Display"/>
              <a:ea typeface="+mn-ea"/>
              <a:cs typeface="+mn-cs"/>
            </a:rPr>
            <a:t> </a:t>
          </a:r>
          <a:r>
            <a:rPr lang="en-US" sz="1300" kern="1200" dirty="0">
              <a:latin typeface="Aptos Display"/>
              <a:ea typeface="+mn-ea"/>
              <a:cs typeface="+mn-cs"/>
            </a:rPr>
            <a:t>1.8fte</a:t>
          </a:r>
          <a:endParaRPr lang="en-GB" sz="1300" kern="1200" dirty="0">
            <a:solidFill>
              <a:prstClr val="white"/>
            </a:solidFill>
            <a:latin typeface="Aptos" panose="02110004020202020204"/>
            <a:ea typeface="+mn-ea"/>
            <a:cs typeface="+mn-cs"/>
          </a:endParaRPr>
        </a:p>
      </dgm:t>
    </dgm:pt>
    <dgm:pt modelId="{2402BA23-1565-4719-8269-C24F2485583C}" type="parTrans" cxnId="{6FE4C348-1F36-43ED-B584-1D822789DC14}">
      <dgm:prSet/>
      <dgm:spPr/>
      <dgm:t>
        <a:bodyPr/>
        <a:lstStyle/>
        <a:p>
          <a:endParaRPr lang="en-GB"/>
        </a:p>
      </dgm:t>
    </dgm:pt>
    <dgm:pt modelId="{12E8BCC7-4433-4998-B1B1-E84D2998C6C3}" type="sibTrans" cxnId="{6FE4C348-1F36-43ED-B584-1D822789DC14}">
      <dgm:prSet/>
      <dgm:spPr/>
      <dgm:t>
        <a:bodyPr/>
        <a:lstStyle/>
        <a:p>
          <a:endParaRPr lang="en-GB"/>
        </a:p>
      </dgm:t>
    </dgm:pt>
    <dgm:pt modelId="{B575D472-C6D2-477D-B51F-C70DF410A53D}">
      <dgm:prSet/>
      <dgm:spPr>
        <a:solidFill>
          <a:schemeClr val="accent4"/>
        </a:solidFill>
      </dgm:spPr>
      <dgm:t>
        <a:bodyPr/>
        <a:lstStyle/>
        <a:p>
          <a:r>
            <a:rPr lang="en-GB" dirty="0"/>
            <a:t>Library </a:t>
          </a:r>
          <a:r>
            <a:rPr lang="en-GB" dirty="0">
              <a:latin typeface="Aptos Display" panose="02110004020202020204"/>
            </a:rPr>
            <a:t>Attendant</a:t>
          </a:r>
          <a:r>
            <a:rPr lang="en-GB" dirty="0"/>
            <a:t>  </a:t>
          </a:r>
          <a:r>
            <a:rPr lang="en-GB" dirty="0">
              <a:latin typeface="Aptos Display" panose="02110004020202020204"/>
            </a:rPr>
            <a:t>0.41fte</a:t>
          </a:r>
          <a:endParaRPr lang="en-GB" dirty="0"/>
        </a:p>
      </dgm:t>
    </dgm:pt>
    <dgm:pt modelId="{975322FC-EEA8-4C5A-BDB0-1DD190220359}" type="parTrans" cxnId="{4ADD35C8-75FA-42ED-B849-B6AE3A4833EE}">
      <dgm:prSet/>
      <dgm:spPr/>
      <dgm:t>
        <a:bodyPr/>
        <a:lstStyle/>
        <a:p>
          <a:endParaRPr lang="en-GB"/>
        </a:p>
      </dgm:t>
    </dgm:pt>
    <dgm:pt modelId="{9D09143F-8482-4D3C-A300-1B79B7843159}" type="sibTrans" cxnId="{4ADD35C8-75FA-42ED-B849-B6AE3A4833EE}">
      <dgm:prSet/>
      <dgm:spPr/>
      <dgm:t>
        <a:bodyPr/>
        <a:lstStyle/>
        <a:p>
          <a:endParaRPr lang="en-GB"/>
        </a:p>
      </dgm:t>
    </dgm:pt>
    <dgm:pt modelId="{AD6A8448-F948-4B2E-B910-2B220541D6FF}" type="pres">
      <dgm:prSet presAssocID="{0ECBD441-5E4F-4B2F-814A-572DD97B50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13B9F8-1E34-47B5-8C7B-0D19C416DFFA}" type="pres">
      <dgm:prSet presAssocID="{9D1B13BB-35E1-404F-B666-BF6F34C5122C}" presName="hierRoot1" presStyleCnt="0">
        <dgm:presLayoutVars>
          <dgm:hierBranch val="init"/>
        </dgm:presLayoutVars>
      </dgm:prSet>
      <dgm:spPr/>
    </dgm:pt>
    <dgm:pt modelId="{B37DAD64-32D6-4FC6-952E-2EADF880C165}" type="pres">
      <dgm:prSet presAssocID="{9D1B13BB-35E1-404F-B666-BF6F34C5122C}" presName="rootComposite1" presStyleCnt="0"/>
      <dgm:spPr/>
    </dgm:pt>
    <dgm:pt modelId="{EA67C67D-2217-4D09-A527-5C93A4BEC74F}" type="pres">
      <dgm:prSet presAssocID="{9D1B13BB-35E1-404F-B666-BF6F34C5122C}" presName="rootText1" presStyleLbl="node0" presStyleIdx="0" presStyleCnt="1">
        <dgm:presLayoutVars>
          <dgm:chPref val="3"/>
        </dgm:presLayoutVars>
      </dgm:prSet>
      <dgm:spPr>
        <a:xfrm>
          <a:off x="5310649" y="1103"/>
          <a:ext cx="1292531" cy="646265"/>
        </a:xfrm>
        <a:prstGeom prst="rect">
          <a:avLst/>
        </a:prstGeom>
      </dgm:spPr>
    </dgm:pt>
    <dgm:pt modelId="{89BE071D-E9C6-4DB1-89C7-8ED6FEFBB653}" type="pres">
      <dgm:prSet presAssocID="{9D1B13BB-35E1-404F-B666-BF6F34C5122C}" presName="rootConnector1" presStyleLbl="node1" presStyleIdx="0" presStyleCnt="0"/>
      <dgm:spPr/>
    </dgm:pt>
    <dgm:pt modelId="{24DC9388-4D4C-4F98-9E90-9A326FF09470}" type="pres">
      <dgm:prSet presAssocID="{9D1B13BB-35E1-404F-B666-BF6F34C5122C}" presName="hierChild2" presStyleCnt="0"/>
      <dgm:spPr/>
    </dgm:pt>
    <dgm:pt modelId="{65CA021A-C51C-4604-AB64-4F717E7B35F6}" type="pres">
      <dgm:prSet presAssocID="{1DC504CF-15D2-497D-A7E0-9F08FFBEDCDC}" presName="Name37" presStyleLbl="parChTrans1D2" presStyleIdx="0" presStyleCnt="1"/>
      <dgm:spPr/>
    </dgm:pt>
    <dgm:pt modelId="{CDA457C6-BA0C-407A-8F1A-A8556D519EB7}" type="pres">
      <dgm:prSet presAssocID="{E47E7940-4C8E-4186-B69E-5C1D036343BF}" presName="hierRoot2" presStyleCnt="0">
        <dgm:presLayoutVars>
          <dgm:hierBranch/>
        </dgm:presLayoutVars>
      </dgm:prSet>
      <dgm:spPr/>
    </dgm:pt>
    <dgm:pt modelId="{EC517980-1A58-4739-9127-23BB9022AB94}" type="pres">
      <dgm:prSet presAssocID="{E47E7940-4C8E-4186-B69E-5C1D036343BF}" presName="rootComposite" presStyleCnt="0"/>
      <dgm:spPr/>
    </dgm:pt>
    <dgm:pt modelId="{507CC647-53EC-469A-BB30-CEED88B9A4FF}" type="pres">
      <dgm:prSet presAssocID="{E47E7940-4C8E-4186-B69E-5C1D036343BF}" presName="rootText" presStyleLbl="node2" presStyleIdx="0" presStyleCnt="1">
        <dgm:presLayoutVars>
          <dgm:chPref val="3"/>
        </dgm:presLayoutVars>
      </dgm:prSet>
      <dgm:spPr/>
    </dgm:pt>
    <dgm:pt modelId="{5B306EA7-91A4-4095-935A-500785533C52}" type="pres">
      <dgm:prSet presAssocID="{E47E7940-4C8E-4186-B69E-5C1D036343BF}" presName="rootConnector" presStyleLbl="node2" presStyleIdx="0" presStyleCnt="1"/>
      <dgm:spPr/>
    </dgm:pt>
    <dgm:pt modelId="{36307CE0-7493-4DED-BD4C-D3BB7B2EF70B}" type="pres">
      <dgm:prSet presAssocID="{E47E7940-4C8E-4186-B69E-5C1D036343BF}" presName="hierChild4" presStyleCnt="0"/>
      <dgm:spPr/>
    </dgm:pt>
    <dgm:pt modelId="{5DBC75F6-1B50-41AE-AEDF-6A5767163512}" type="pres">
      <dgm:prSet presAssocID="{2E5924D8-A92F-4A92-85F1-A19B8BB3E6D4}" presName="Name35" presStyleLbl="parChTrans1D3" presStyleIdx="0" presStyleCnt="3"/>
      <dgm:spPr/>
    </dgm:pt>
    <dgm:pt modelId="{03715FD1-C8B0-4A9E-BCD1-AAB48B90C170}" type="pres">
      <dgm:prSet presAssocID="{FF2C00BB-A0B9-427D-AC44-4CC186B458F1}" presName="hierRoot2" presStyleCnt="0">
        <dgm:presLayoutVars>
          <dgm:hierBranch val="init"/>
        </dgm:presLayoutVars>
      </dgm:prSet>
      <dgm:spPr/>
    </dgm:pt>
    <dgm:pt modelId="{8BF45C91-DDBF-4A9A-87B9-BEB5D38E08B8}" type="pres">
      <dgm:prSet presAssocID="{FF2C00BB-A0B9-427D-AC44-4CC186B458F1}" presName="rootComposite" presStyleCnt="0"/>
      <dgm:spPr/>
    </dgm:pt>
    <dgm:pt modelId="{9333C038-1A17-4E4C-83B9-60A5E631E60C}" type="pres">
      <dgm:prSet presAssocID="{FF2C00BB-A0B9-427D-AC44-4CC186B458F1}" presName="rootText" presStyleLbl="node3" presStyleIdx="0" presStyleCnt="3">
        <dgm:presLayoutVars>
          <dgm:chPref val="3"/>
        </dgm:presLayoutVars>
      </dgm:prSet>
      <dgm:spPr/>
    </dgm:pt>
    <dgm:pt modelId="{3032EA46-F5BD-444B-9F69-D91AC1A722F6}" type="pres">
      <dgm:prSet presAssocID="{FF2C00BB-A0B9-427D-AC44-4CC186B458F1}" presName="rootConnector" presStyleLbl="node3" presStyleIdx="0" presStyleCnt="3"/>
      <dgm:spPr/>
    </dgm:pt>
    <dgm:pt modelId="{60FAC4B0-B9BF-4C62-9884-5355DFEC54BA}" type="pres">
      <dgm:prSet presAssocID="{FF2C00BB-A0B9-427D-AC44-4CC186B458F1}" presName="hierChild4" presStyleCnt="0"/>
      <dgm:spPr/>
    </dgm:pt>
    <dgm:pt modelId="{7CDC2DBD-3D71-4DC4-A241-289EAB572005}" type="pres">
      <dgm:prSet presAssocID="{1ABB6FC2-27DB-4CB9-8065-DC9021F6C647}" presName="Name37" presStyleLbl="parChTrans1D4" presStyleIdx="0" presStyleCnt="6"/>
      <dgm:spPr/>
    </dgm:pt>
    <dgm:pt modelId="{D9FF97AC-9D41-4739-96EF-8BEA1001D397}" type="pres">
      <dgm:prSet presAssocID="{A885988C-D4D6-4B0E-85B4-D92FC5F6FA25}" presName="hierRoot2" presStyleCnt="0">
        <dgm:presLayoutVars>
          <dgm:hierBranch val="init"/>
        </dgm:presLayoutVars>
      </dgm:prSet>
      <dgm:spPr/>
    </dgm:pt>
    <dgm:pt modelId="{D4C20D97-861B-4808-852B-63B7B8136CDD}" type="pres">
      <dgm:prSet presAssocID="{A885988C-D4D6-4B0E-85B4-D92FC5F6FA25}" presName="rootComposite" presStyleCnt="0"/>
      <dgm:spPr/>
    </dgm:pt>
    <dgm:pt modelId="{58CDCA47-BF7D-414C-A481-E684CFED949F}" type="pres">
      <dgm:prSet presAssocID="{A885988C-D4D6-4B0E-85B4-D92FC5F6FA25}" presName="rootText" presStyleLbl="node4" presStyleIdx="0" presStyleCnt="6">
        <dgm:presLayoutVars>
          <dgm:chPref val="3"/>
        </dgm:presLayoutVars>
      </dgm:prSet>
      <dgm:spPr>
        <a:xfrm>
          <a:off x="3126271" y="2754194"/>
          <a:ext cx="1292531" cy="646265"/>
        </a:xfrm>
        <a:prstGeom prst="rect">
          <a:avLst/>
        </a:prstGeom>
      </dgm:spPr>
    </dgm:pt>
    <dgm:pt modelId="{B1DBAE11-59B9-4086-ADD8-66E0049FCEC6}" type="pres">
      <dgm:prSet presAssocID="{A885988C-D4D6-4B0E-85B4-D92FC5F6FA25}" presName="rootConnector" presStyleLbl="node4" presStyleIdx="0" presStyleCnt="6"/>
      <dgm:spPr/>
    </dgm:pt>
    <dgm:pt modelId="{D2F75AA8-7FC9-4132-9397-252715B2B9F6}" type="pres">
      <dgm:prSet presAssocID="{A885988C-D4D6-4B0E-85B4-D92FC5F6FA25}" presName="hierChild4" presStyleCnt="0"/>
      <dgm:spPr/>
    </dgm:pt>
    <dgm:pt modelId="{5FA54A51-8378-42FF-8BEC-52029DBB5E9A}" type="pres">
      <dgm:prSet presAssocID="{A885988C-D4D6-4B0E-85B4-D92FC5F6FA25}" presName="hierChild5" presStyleCnt="0"/>
      <dgm:spPr/>
    </dgm:pt>
    <dgm:pt modelId="{A05B2524-29EC-4F8B-9196-6AD41F979C2D}" type="pres">
      <dgm:prSet presAssocID="{2402BA23-1565-4719-8269-C24F2485583C}" presName="Name37" presStyleLbl="parChTrans1D4" presStyleIdx="1" presStyleCnt="6"/>
      <dgm:spPr/>
    </dgm:pt>
    <dgm:pt modelId="{7F0E9333-B0E4-43D2-82F9-5D47B906071D}" type="pres">
      <dgm:prSet presAssocID="{3760BF08-1B56-4BC7-B5A4-7A5773FB3653}" presName="hierRoot2" presStyleCnt="0">
        <dgm:presLayoutVars>
          <dgm:hierBranch val="init"/>
        </dgm:presLayoutVars>
      </dgm:prSet>
      <dgm:spPr/>
    </dgm:pt>
    <dgm:pt modelId="{F8BF7822-3A55-4466-874D-64771971E370}" type="pres">
      <dgm:prSet presAssocID="{3760BF08-1B56-4BC7-B5A4-7A5773FB3653}" presName="rootComposite" presStyleCnt="0"/>
      <dgm:spPr/>
    </dgm:pt>
    <dgm:pt modelId="{B918B75F-E1BB-4FF8-8BBC-92C38AE1CA1E}" type="pres">
      <dgm:prSet presAssocID="{3760BF08-1B56-4BC7-B5A4-7A5773FB3653}" presName="rootText" presStyleLbl="node4" presStyleIdx="1" presStyleCnt="6" custLinFactX="-29699" custLinFactY="-48941" custLinFactNeighborX="-100000" custLinFactNeighborY="-100000">
        <dgm:presLayoutVars>
          <dgm:chPref val="3"/>
        </dgm:presLayoutVars>
      </dgm:prSet>
      <dgm:spPr>
        <a:xfrm>
          <a:off x="1449871" y="2709337"/>
          <a:ext cx="1292531" cy="646265"/>
        </a:xfrm>
        <a:prstGeom prst="rect">
          <a:avLst/>
        </a:prstGeom>
      </dgm:spPr>
    </dgm:pt>
    <dgm:pt modelId="{F47F6BC8-517F-4914-A82B-1A6116FF2FAC}" type="pres">
      <dgm:prSet presAssocID="{3760BF08-1B56-4BC7-B5A4-7A5773FB3653}" presName="rootConnector" presStyleLbl="node4" presStyleIdx="1" presStyleCnt="6"/>
      <dgm:spPr/>
    </dgm:pt>
    <dgm:pt modelId="{E65F1AC5-CCEF-48DD-9665-F1F03D666050}" type="pres">
      <dgm:prSet presAssocID="{3760BF08-1B56-4BC7-B5A4-7A5773FB3653}" presName="hierChild4" presStyleCnt="0"/>
      <dgm:spPr/>
    </dgm:pt>
    <dgm:pt modelId="{1F137499-821B-453D-966F-9137C9974173}" type="pres">
      <dgm:prSet presAssocID="{3760BF08-1B56-4BC7-B5A4-7A5773FB3653}" presName="hierChild5" presStyleCnt="0"/>
      <dgm:spPr/>
    </dgm:pt>
    <dgm:pt modelId="{D6EBAB8C-D049-4067-8DBE-A162F38F3E68}" type="pres">
      <dgm:prSet presAssocID="{FF2C00BB-A0B9-427D-AC44-4CC186B458F1}" presName="hierChild5" presStyleCnt="0"/>
      <dgm:spPr/>
    </dgm:pt>
    <dgm:pt modelId="{13419239-6A73-4516-B7E3-37AD0AA00EAE}" type="pres">
      <dgm:prSet presAssocID="{A647A2D3-36A5-4686-9214-DF186EE6A2E7}" presName="Name35" presStyleLbl="parChTrans1D3" presStyleIdx="1" presStyleCnt="3"/>
      <dgm:spPr/>
    </dgm:pt>
    <dgm:pt modelId="{CE343055-C588-4655-823E-9378E9E51D7B}" type="pres">
      <dgm:prSet presAssocID="{9AF73A5F-78AD-47AB-8E6A-35C55A9D2E0D}" presName="hierRoot2" presStyleCnt="0">
        <dgm:presLayoutVars>
          <dgm:hierBranch/>
        </dgm:presLayoutVars>
      </dgm:prSet>
      <dgm:spPr/>
    </dgm:pt>
    <dgm:pt modelId="{CC7874E2-4B17-4BBA-A8E7-EB7F5A615CF4}" type="pres">
      <dgm:prSet presAssocID="{9AF73A5F-78AD-47AB-8E6A-35C55A9D2E0D}" presName="rootComposite" presStyleCnt="0"/>
      <dgm:spPr/>
    </dgm:pt>
    <dgm:pt modelId="{94B7F2B6-25A9-4730-B3D3-652D3815C194}" type="pres">
      <dgm:prSet presAssocID="{9AF73A5F-78AD-47AB-8E6A-35C55A9D2E0D}" presName="rootText" presStyleLbl="node3" presStyleIdx="1" presStyleCnt="3">
        <dgm:presLayoutVars>
          <dgm:chPref val="3"/>
        </dgm:presLayoutVars>
      </dgm:prSet>
      <dgm:spPr/>
    </dgm:pt>
    <dgm:pt modelId="{77483371-D203-4B94-9563-E8E98789CC02}" type="pres">
      <dgm:prSet presAssocID="{9AF73A5F-78AD-47AB-8E6A-35C55A9D2E0D}" presName="rootConnector" presStyleLbl="node3" presStyleIdx="1" presStyleCnt="3"/>
      <dgm:spPr/>
    </dgm:pt>
    <dgm:pt modelId="{DDD81014-5475-4DEC-9AF9-66B201AB7777}" type="pres">
      <dgm:prSet presAssocID="{9AF73A5F-78AD-47AB-8E6A-35C55A9D2E0D}" presName="hierChild4" presStyleCnt="0"/>
      <dgm:spPr/>
    </dgm:pt>
    <dgm:pt modelId="{311997DE-199D-4A49-85FC-3567C4670AB2}" type="pres">
      <dgm:prSet presAssocID="{975322FC-EEA8-4C5A-BDB0-1DD190220359}" presName="Name35" presStyleLbl="parChTrans1D4" presStyleIdx="2" presStyleCnt="6"/>
      <dgm:spPr/>
    </dgm:pt>
    <dgm:pt modelId="{1CD7E7A4-0141-4ABE-B74F-CC803CB4AAEA}" type="pres">
      <dgm:prSet presAssocID="{B575D472-C6D2-477D-B51F-C70DF410A53D}" presName="hierRoot2" presStyleCnt="0">
        <dgm:presLayoutVars>
          <dgm:hierBranch val="init"/>
        </dgm:presLayoutVars>
      </dgm:prSet>
      <dgm:spPr/>
    </dgm:pt>
    <dgm:pt modelId="{4C030BE4-AC57-4DEE-AE10-C42C9244C2BE}" type="pres">
      <dgm:prSet presAssocID="{B575D472-C6D2-477D-B51F-C70DF410A53D}" presName="rootComposite" presStyleCnt="0"/>
      <dgm:spPr/>
    </dgm:pt>
    <dgm:pt modelId="{0DC93946-5B05-412B-80FC-BEE60E48652C}" type="pres">
      <dgm:prSet presAssocID="{B575D472-C6D2-477D-B51F-C70DF410A53D}" presName="rootText" presStyleLbl="node4" presStyleIdx="2" presStyleCnt="6">
        <dgm:presLayoutVars>
          <dgm:chPref val="3"/>
        </dgm:presLayoutVars>
      </dgm:prSet>
      <dgm:spPr/>
    </dgm:pt>
    <dgm:pt modelId="{F2A2DBBB-4919-4032-9B17-7A17D7264F37}" type="pres">
      <dgm:prSet presAssocID="{B575D472-C6D2-477D-B51F-C70DF410A53D}" presName="rootConnector" presStyleLbl="node4" presStyleIdx="2" presStyleCnt="6"/>
      <dgm:spPr/>
    </dgm:pt>
    <dgm:pt modelId="{3CC481D1-2ADD-4FA7-BF12-1B93891D6199}" type="pres">
      <dgm:prSet presAssocID="{B575D472-C6D2-477D-B51F-C70DF410A53D}" presName="hierChild4" presStyleCnt="0"/>
      <dgm:spPr/>
    </dgm:pt>
    <dgm:pt modelId="{810421B3-2F3A-45FF-9D57-6C40288E74A3}" type="pres">
      <dgm:prSet presAssocID="{B575D472-C6D2-477D-B51F-C70DF410A53D}" presName="hierChild5" presStyleCnt="0"/>
      <dgm:spPr/>
    </dgm:pt>
    <dgm:pt modelId="{8DDC7FF9-8ABB-44B6-9E3C-2EDFB952FC57}" type="pres">
      <dgm:prSet presAssocID="{0906C881-6AE5-4C33-95D7-E0A5815D273A}" presName="Name35" presStyleLbl="parChTrans1D4" presStyleIdx="3" presStyleCnt="6"/>
      <dgm:spPr/>
    </dgm:pt>
    <dgm:pt modelId="{C8BBBD4A-D735-4820-A9BB-173BFB3E854C}" type="pres">
      <dgm:prSet presAssocID="{8B2658AA-68F0-4F13-9C5B-F771042F271D}" presName="hierRoot2" presStyleCnt="0">
        <dgm:presLayoutVars>
          <dgm:hierBranch val="init"/>
        </dgm:presLayoutVars>
      </dgm:prSet>
      <dgm:spPr/>
    </dgm:pt>
    <dgm:pt modelId="{ADD3B8C6-BF10-4594-9D7D-E6A99B1BE250}" type="pres">
      <dgm:prSet presAssocID="{8B2658AA-68F0-4F13-9C5B-F771042F271D}" presName="rootComposite" presStyleCnt="0"/>
      <dgm:spPr/>
    </dgm:pt>
    <dgm:pt modelId="{6C1DE48A-61EC-41B2-90AE-E0CCCF19603F}" type="pres">
      <dgm:prSet presAssocID="{8B2658AA-68F0-4F13-9C5B-F771042F271D}" presName="rootText" presStyleLbl="node4" presStyleIdx="3" presStyleCnt="6">
        <dgm:presLayoutVars>
          <dgm:chPref val="3"/>
        </dgm:presLayoutVars>
      </dgm:prSet>
      <dgm:spPr/>
    </dgm:pt>
    <dgm:pt modelId="{993AE7BB-1E50-4203-A2D7-7A22FB2664A5}" type="pres">
      <dgm:prSet presAssocID="{8B2658AA-68F0-4F13-9C5B-F771042F271D}" presName="rootConnector" presStyleLbl="node4" presStyleIdx="3" presStyleCnt="6"/>
      <dgm:spPr/>
    </dgm:pt>
    <dgm:pt modelId="{EF44F69C-5D72-425B-8C8B-24A157BA56F9}" type="pres">
      <dgm:prSet presAssocID="{8B2658AA-68F0-4F13-9C5B-F771042F271D}" presName="hierChild4" presStyleCnt="0"/>
      <dgm:spPr/>
    </dgm:pt>
    <dgm:pt modelId="{34F0FF58-FFF0-48F8-B929-71D65523655E}" type="pres">
      <dgm:prSet presAssocID="{8B2658AA-68F0-4F13-9C5B-F771042F271D}" presName="hierChild5" presStyleCnt="0"/>
      <dgm:spPr/>
    </dgm:pt>
    <dgm:pt modelId="{19BE0B1F-0C58-4FA7-BF4E-D9245BBC4AE5}" type="pres">
      <dgm:prSet presAssocID="{60C31927-454D-4862-89E2-B2781F6EDFBE}" presName="Name35" presStyleLbl="parChTrans1D4" presStyleIdx="4" presStyleCnt="6"/>
      <dgm:spPr/>
    </dgm:pt>
    <dgm:pt modelId="{906DC8F1-160B-4D74-ABCC-5F901D3C234F}" type="pres">
      <dgm:prSet presAssocID="{278EFE6A-8DB0-4AEE-9B01-7940089A7DDB}" presName="hierRoot2" presStyleCnt="0">
        <dgm:presLayoutVars>
          <dgm:hierBranch val="init"/>
        </dgm:presLayoutVars>
      </dgm:prSet>
      <dgm:spPr/>
    </dgm:pt>
    <dgm:pt modelId="{DE28CDC3-242F-4849-8F4F-2CD3B335CBA1}" type="pres">
      <dgm:prSet presAssocID="{278EFE6A-8DB0-4AEE-9B01-7940089A7DDB}" presName="rootComposite" presStyleCnt="0"/>
      <dgm:spPr/>
    </dgm:pt>
    <dgm:pt modelId="{9586D43D-2B67-4B11-98A5-BEE80A72F85A}" type="pres">
      <dgm:prSet presAssocID="{278EFE6A-8DB0-4AEE-9B01-7940089A7DDB}" presName="rootText" presStyleLbl="node4" presStyleIdx="4" presStyleCnt="6">
        <dgm:presLayoutVars>
          <dgm:chPref val="3"/>
        </dgm:presLayoutVars>
      </dgm:prSet>
      <dgm:spPr>
        <a:xfrm>
          <a:off x="5632705" y="3497509"/>
          <a:ext cx="1641569" cy="820784"/>
        </a:xfrm>
        <a:prstGeom prst="rect">
          <a:avLst/>
        </a:prstGeom>
      </dgm:spPr>
    </dgm:pt>
    <dgm:pt modelId="{446ADF57-8FD4-46AF-B286-613C8A2DACBF}" type="pres">
      <dgm:prSet presAssocID="{278EFE6A-8DB0-4AEE-9B01-7940089A7DDB}" presName="rootConnector" presStyleLbl="node4" presStyleIdx="4" presStyleCnt="6"/>
      <dgm:spPr/>
    </dgm:pt>
    <dgm:pt modelId="{034FBB95-715D-42F0-B3CA-CBC751A11018}" type="pres">
      <dgm:prSet presAssocID="{278EFE6A-8DB0-4AEE-9B01-7940089A7DDB}" presName="hierChild4" presStyleCnt="0"/>
      <dgm:spPr/>
    </dgm:pt>
    <dgm:pt modelId="{C62E191E-8928-41AC-9898-120333963D20}" type="pres">
      <dgm:prSet presAssocID="{278EFE6A-8DB0-4AEE-9B01-7940089A7DDB}" presName="hierChild5" presStyleCnt="0"/>
      <dgm:spPr/>
    </dgm:pt>
    <dgm:pt modelId="{A2605008-64C9-4587-B28D-3A8668CBE1A1}" type="pres">
      <dgm:prSet presAssocID="{9AF73A5F-78AD-47AB-8E6A-35C55A9D2E0D}" presName="hierChild5" presStyleCnt="0"/>
      <dgm:spPr/>
    </dgm:pt>
    <dgm:pt modelId="{4B075CEA-7D8D-4D0F-B687-2B52C359D8D7}" type="pres">
      <dgm:prSet presAssocID="{81248D6D-F2AC-433D-8C88-D85F51AC2248}" presName="Name35" presStyleLbl="parChTrans1D3" presStyleIdx="2" presStyleCnt="3"/>
      <dgm:spPr/>
    </dgm:pt>
    <dgm:pt modelId="{8E6F52E0-7DAE-449E-83C5-77A9A381C36C}" type="pres">
      <dgm:prSet presAssocID="{82643B53-1415-4054-BAE0-A80B49101826}" presName="hierRoot2" presStyleCnt="0">
        <dgm:presLayoutVars>
          <dgm:hierBranch/>
        </dgm:presLayoutVars>
      </dgm:prSet>
      <dgm:spPr/>
    </dgm:pt>
    <dgm:pt modelId="{B96E4EBB-FF5F-47D5-B058-3B11F9AE968A}" type="pres">
      <dgm:prSet presAssocID="{82643B53-1415-4054-BAE0-A80B49101826}" presName="rootComposite" presStyleCnt="0"/>
      <dgm:spPr/>
    </dgm:pt>
    <dgm:pt modelId="{6922FDE1-F636-46D4-A744-9EC95A748A56}" type="pres">
      <dgm:prSet presAssocID="{82643B53-1415-4054-BAE0-A80B49101826}" presName="rootText" presStyleLbl="node3" presStyleIdx="2" presStyleCnt="3">
        <dgm:presLayoutVars>
          <dgm:chPref val="3"/>
        </dgm:presLayoutVars>
      </dgm:prSet>
      <dgm:spPr>
        <a:xfrm>
          <a:off x="7619004" y="2331995"/>
          <a:ext cx="1641569" cy="820784"/>
        </a:xfrm>
        <a:prstGeom prst="rect">
          <a:avLst/>
        </a:prstGeom>
      </dgm:spPr>
    </dgm:pt>
    <dgm:pt modelId="{17383765-6ACF-4F79-B22C-B41D0C0617BF}" type="pres">
      <dgm:prSet presAssocID="{82643B53-1415-4054-BAE0-A80B49101826}" presName="rootConnector" presStyleLbl="node3" presStyleIdx="2" presStyleCnt="3"/>
      <dgm:spPr/>
    </dgm:pt>
    <dgm:pt modelId="{99CE6747-EF48-4447-9308-53FAA0EC2DF6}" type="pres">
      <dgm:prSet presAssocID="{82643B53-1415-4054-BAE0-A80B49101826}" presName="hierChild4" presStyleCnt="0"/>
      <dgm:spPr/>
    </dgm:pt>
    <dgm:pt modelId="{2FB43418-0164-4335-87BE-FF7D9F80C780}" type="pres">
      <dgm:prSet presAssocID="{C22D3413-725F-4E4E-98C4-7BE8DC5F56B0}" presName="Name35" presStyleLbl="parChTrans1D4" presStyleIdx="5" presStyleCnt="6"/>
      <dgm:spPr/>
    </dgm:pt>
    <dgm:pt modelId="{1ECFA36F-7B22-401C-8F19-8D80B36C8205}" type="pres">
      <dgm:prSet presAssocID="{948A9B4D-2B8D-4506-9EF9-77A1A12B1752}" presName="hierRoot2" presStyleCnt="0">
        <dgm:presLayoutVars>
          <dgm:hierBranch val="init"/>
        </dgm:presLayoutVars>
      </dgm:prSet>
      <dgm:spPr/>
    </dgm:pt>
    <dgm:pt modelId="{0000B830-F329-49C4-B2E9-457F1FBEE705}" type="pres">
      <dgm:prSet presAssocID="{948A9B4D-2B8D-4506-9EF9-77A1A12B1752}" presName="rootComposite" presStyleCnt="0"/>
      <dgm:spPr/>
    </dgm:pt>
    <dgm:pt modelId="{03ECFF35-2FAE-4284-A303-21A1D50C7C86}" type="pres">
      <dgm:prSet presAssocID="{948A9B4D-2B8D-4506-9EF9-77A1A12B1752}" presName="rootText" presStyleLbl="node4" presStyleIdx="5" presStyleCnt="6">
        <dgm:presLayoutVars>
          <dgm:chPref val="3"/>
        </dgm:presLayoutVars>
      </dgm:prSet>
      <dgm:spPr/>
    </dgm:pt>
    <dgm:pt modelId="{32B33148-81E8-4FAF-B42C-0E9D7810FF09}" type="pres">
      <dgm:prSet presAssocID="{948A9B4D-2B8D-4506-9EF9-77A1A12B1752}" presName="rootConnector" presStyleLbl="node4" presStyleIdx="5" presStyleCnt="6"/>
      <dgm:spPr/>
    </dgm:pt>
    <dgm:pt modelId="{F87D5C7A-DA58-4495-887B-DFA10BF901C5}" type="pres">
      <dgm:prSet presAssocID="{948A9B4D-2B8D-4506-9EF9-77A1A12B1752}" presName="hierChild4" presStyleCnt="0"/>
      <dgm:spPr/>
    </dgm:pt>
    <dgm:pt modelId="{63A58C60-4CC7-4301-BAEA-B6CA6CA59DB5}" type="pres">
      <dgm:prSet presAssocID="{948A9B4D-2B8D-4506-9EF9-77A1A12B1752}" presName="hierChild5" presStyleCnt="0"/>
      <dgm:spPr/>
    </dgm:pt>
    <dgm:pt modelId="{C717B06D-2E5C-4187-91E0-1B808104CEDC}" type="pres">
      <dgm:prSet presAssocID="{82643B53-1415-4054-BAE0-A80B49101826}" presName="hierChild5" presStyleCnt="0"/>
      <dgm:spPr/>
    </dgm:pt>
    <dgm:pt modelId="{CF809F19-31B5-407C-AD99-87CC6469E637}" type="pres">
      <dgm:prSet presAssocID="{E47E7940-4C8E-4186-B69E-5C1D036343BF}" presName="hierChild5" presStyleCnt="0"/>
      <dgm:spPr/>
    </dgm:pt>
    <dgm:pt modelId="{77EB0B94-25EF-4F83-83CD-9A729592BF49}" type="pres">
      <dgm:prSet presAssocID="{9D1B13BB-35E1-404F-B666-BF6F34C5122C}" presName="hierChild3" presStyleCnt="0"/>
      <dgm:spPr/>
    </dgm:pt>
  </dgm:ptLst>
  <dgm:cxnLst>
    <dgm:cxn modelId="{9DE68701-CEF7-4AA8-BE59-C40EBE3B75DC}" srcId="{82643B53-1415-4054-BAE0-A80B49101826}" destId="{948A9B4D-2B8D-4506-9EF9-77A1A12B1752}" srcOrd="0" destOrd="0" parTransId="{C22D3413-725F-4E4E-98C4-7BE8DC5F56B0}" sibTransId="{80D7670B-C688-4169-8ADF-4E6BF94466BA}"/>
    <dgm:cxn modelId="{28E4BB05-FDA9-48E5-BC23-993950FAECCA}" srcId="{9D1B13BB-35E1-404F-B666-BF6F34C5122C}" destId="{E47E7940-4C8E-4186-B69E-5C1D036343BF}" srcOrd="0" destOrd="0" parTransId="{1DC504CF-15D2-497D-A7E0-9F08FFBEDCDC}" sibTransId="{C71DE149-828A-4FA8-AEDA-CDC579A503C2}"/>
    <dgm:cxn modelId="{FBA31D08-9317-40A5-A258-715C60B457F4}" srcId="{FF2C00BB-A0B9-427D-AC44-4CC186B458F1}" destId="{A885988C-D4D6-4B0E-85B4-D92FC5F6FA25}" srcOrd="0" destOrd="0" parTransId="{1ABB6FC2-27DB-4CB9-8065-DC9021F6C647}" sibTransId="{6DC70539-A36F-491E-996C-91A48A012673}"/>
    <dgm:cxn modelId="{2027C608-68DF-4CF2-8812-937A618CDCB2}" type="presOf" srcId="{C22D3413-725F-4E4E-98C4-7BE8DC5F56B0}" destId="{2FB43418-0164-4335-87BE-FF7D9F80C780}" srcOrd="0" destOrd="0" presId="urn:microsoft.com/office/officeart/2005/8/layout/orgChart1"/>
    <dgm:cxn modelId="{868E1109-E58F-4774-96C2-7C52E6E58A65}" type="presOf" srcId="{B575D472-C6D2-477D-B51F-C70DF410A53D}" destId="{F2A2DBBB-4919-4032-9B17-7A17D7264F37}" srcOrd="1" destOrd="0" presId="urn:microsoft.com/office/officeart/2005/8/layout/orgChart1"/>
    <dgm:cxn modelId="{F13BA909-9308-4F64-AF56-761EC01848D3}" type="presOf" srcId="{948A9B4D-2B8D-4506-9EF9-77A1A12B1752}" destId="{32B33148-81E8-4FAF-B42C-0E9D7810FF09}" srcOrd="1" destOrd="0" presId="urn:microsoft.com/office/officeart/2005/8/layout/orgChart1"/>
    <dgm:cxn modelId="{698DA70C-303C-4B8C-B467-CAC2BA16ACF1}" type="presOf" srcId="{8B2658AA-68F0-4F13-9C5B-F771042F271D}" destId="{993AE7BB-1E50-4203-A2D7-7A22FB2664A5}" srcOrd="1" destOrd="0" presId="urn:microsoft.com/office/officeart/2005/8/layout/orgChart1"/>
    <dgm:cxn modelId="{64B8B514-C167-4C5D-94A9-C51709406774}" type="presOf" srcId="{A885988C-D4D6-4B0E-85B4-D92FC5F6FA25}" destId="{58CDCA47-BF7D-414C-A481-E684CFED949F}" srcOrd="0" destOrd="0" presId="urn:microsoft.com/office/officeart/2005/8/layout/orgChart1"/>
    <dgm:cxn modelId="{94E1102B-CC71-43C5-BE77-8E191AF6C641}" type="presOf" srcId="{2402BA23-1565-4719-8269-C24F2485583C}" destId="{A05B2524-29EC-4F8B-9196-6AD41F979C2D}" srcOrd="0" destOrd="0" presId="urn:microsoft.com/office/officeart/2005/8/layout/orgChart1"/>
    <dgm:cxn modelId="{717CB95F-F460-420B-A9ED-037E17359E1B}" type="presOf" srcId="{E47E7940-4C8E-4186-B69E-5C1D036343BF}" destId="{5B306EA7-91A4-4095-935A-500785533C52}" srcOrd="1" destOrd="0" presId="urn:microsoft.com/office/officeart/2005/8/layout/orgChart1"/>
    <dgm:cxn modelId="{A840E844-046D-4020-B9C7-AA210646B23D}" type="presOf" srcId="{E47E7940-4C8E-4186-B69E-5C1D036343BF}" destId="{507CC647-53EC-469A-BB30-CEED88B9A4FF}" srcOrd="0" destOrd="0" presId="urn:microsoft.com/office/officeart/2005/8/layout/orgChart1"/>
    <dgm:cxn modelId="{6FE4C348-1F36-43ED-B584-1D822789DC14}" srcId="{FF2C00BB-A0B9-427D-AC44-4CC186B458F1}" destId="{3760BF08-1B56-4BC7-B5A4-7A5773FB3653}" srcOrd="1" destOrd="0" parTransId="{2402BA23-1565-4719-8269-C24F2485583C}" sibTransId="{12E8BCC7-4433-4998-B1B1-E84D2998C6C3}"/>
    <dgm:cxn modelId="{3810216A-178C-48D9-B059-42FF899B4981}" type="presOf" srcId="{3760BF08-1B56-4BC7-B5A4-7A5773FB3653}" destId="{B918B75F-E1BB-4FF8-8BBC-92C38AE1CA1E}" srcOrd="0" destOrd="0" presId="urn:microsoft.com/office/officeart/2005/8/layout/orgChart1"/>
    <dgm:cxn modelId="{41796A6C-50E7-4734-8CB8-95A149C8D9F8}" type="presOf" srcId="{82643B53-1415-4054-BAE0-A80B49101826}" destId="{17383765-6ACF-4F79-B22C-B41D0C0617BF}" srcOrd="1" destOrd="0" presId="urn:microsoft.com/office/officeart/2005/8/layout/orgChart1"/>
    <dgm:cxn modelId="{CE16BB6E-B76D-4A2A-AACD-3408865F66CA}" type="presOf" srcId="{A885988C-D4D6-4B0E-85B4-D92FC5F6FA25}" destId="{B1DBAE11-59B9-4086-ADD8-66E0049FCEC6}" srcOrd="1" destOrd="0" presId="urn:microsoft.com/office/officeart/2005/8/layout/orgChart1"/>
    <dgm:cxn modelId="{A2085770-81EA-4E38-BC2C-6065B97DE900}" type="presOf" srcId="{278EFE6A-8DB0-4AEE-9B01-7940089A7DDB}" destId="{9586D43D-2B67-4B11-98A5-BEE80A72F85A}" srcOrd="0" destOrd="0" presId="urn:microsoft.com/office/officeart/2005/8/layout/orgChart1"/>
    <dgm:cxn modelId="{7BE53373-E1BF-485A-8D98-F4F29D61E6DE}" type="presOf" srcId="{9D1B13BB-35E1-404F-B666-BF6F34C5122C}" destId="{EA67C67D-2217-4D09-A527-5C93A4BEC74F}" srcOrd="0" destOrd="0" presId="urn:microsoft.com/office/officeart/2005/8/layout/orgChart1"/>
    <dgm:cxn modelId="{90A61376-4B6E-4443-883F-65CE810063BE}" type="presOf" srcId="{B575D472-C6D2-477D-B51F-C70DF410A53D}" destId="{0DC93946-5B05-412B-80FC-BEE60E48652C}" srcOrd="0" destOrd="0" presId="urn:microsoft.com/office/officeart/2005/8/layout/orgChart1"/>
    <dgm:cxn modelId="{8A30D457-5B9C-4286-BB13-1EDA79C16A5E}" type="presOf" srcId="{0ECBD441-5E4F-4B2F-814A-572DD97B506B}" destId="{AD6A8448-F948-4B2E-B910-2B220541D6FF}" srcOrd="0" destOrd="0" presId="urn:microsoft.com/office/officeart/2005/8/layout/orgChart1"/>
    <dgm:cxn modelId="{808C058A-BF83-433C-91AF-F977E3F8BAB4}" type="presOf" srcId="{0906C881-6AE5-4C33-95D7-E0A5815D273A}" destId="{8DDC7FF9-8ABB-44B6-9E3C-2EDFB952FC57}" srcOrd="0" destOrd="0" presId="urn:microsoft.com/office/officeart/2005/8/layout/orgChart1"/>
    <dgm:cxn modelId="{C073698D-DEA4-4347-A0C9-6B7B859B3678}" type="presOf" srcId="{9D1B13BB-35E1-404F-B666-BF6F34C5122C}" destId="{89BE071D-E9C6-4DB1-89C7-8ED6FEFBB653}" srcOrd="1" destOrd="0" presId="urn:microsoft.com/office/officeart/2005/8/layout/orgChart1"/>
    <dgm:cxn modelId="{5267ED92-73C0-4210-958C-D61EA2B4C549}" srcId="{E47E7940-4C8E-4186-B69E-5C1D036343BF}" destId="{82643B53-1415-4054-BAE0-A80B49101826}" srcOrd="2" destOrd="0" parTransId="{81248D6D-F2AC-433D-8C88-D85F51AC2248}" sibTransId="{86415A0D-6DDD-419E-ACBE-DCF21501BD7E}"/>
    <dgm:cxn modelId="{4513519A-B908-45FD-8B5C-AAD2E6A87F91}" type="presOf" srcId="{FF2C00BB-A0B9-427D-AC44-4CC186B458F1}" destId="{9333C038-1A17-4E4C-83B9-60A5E631E60C}" srcOrd="0" destOrd="0" presId="urn:microsoft.com/office/officeart/2005/8/layout/orgChart1"/>
    <dgm:cxn modelId="{ED7DEFA4-AF5A-4C11-99C6-80567ACF5C8B}" type="presOf" srcId="{A647A2D3-36A5-4686-9214-DF186EE6A2E7}" destId="{13419239-6A73-4516-B7E3-37AD0AA00EAE}" srcOrd="0" destOrd="0" presId="urn:microsoft.com/office/officeart/2005/8/layout/orgChart1"/>
    <dgm:cxn modelId="{EBEF0AA9-B430-474F-BF15-57B14E9D7413}" type="presOf" srcId="{60C31927-454D-4862-89E2-B2781F6EDFBE}" destId="{19BE0B1F-0C58-4FA7-BF4E-D9245BBC4AE5}" srcOrd="0" destOrd="0" presId="urn:microsoft.com/office/officeart/2005/8/layout/orgChart1"/>
    <dgm:cxn modelId="{519A77AF-7888-4AAA-9D56-56894A1BB45F}" type="presOf" srcId="{9AF73A5F-78AD-47AB-8E6A-35C55A9D2E0D}" destId="{77483371-D203-4B94-9563-E8E98789CC02}" srcOrd="1" destOrd="0" presId="urn:microsoft.com/office/officeart/2005/8/layout/orgChart1"/>
    <dgm:cxn modelId="{ADE912B1-64F8-47F7-BC0C-B25789B55245}" srcId="{9AF73A5F-78AD-47AB-8E6A-35C55A9D2E0D}" destId="{278EFE6A-8DB0-4AEE-9B01-7940089A7DDB}" srcOrd="2" destOrd="0" parTransId="{60C31927-454D-4862-89E2-B2781F6EDFBE}" sibTransId="{CB195893-C07A-4618-8C5D-6642C9ED051B}"/>
    <dgm:cxn modelId="{D0AE85B6-61E4-426C-BF99-AD3DC9D78CD2}" type="presOf" srcId="{1DC504CF-15D2-497D-A7E0-9F08FFBEDCDC}" destId="{65CA021A-C51C-4604-AB64-4F717E7B35F6}" srcOrd="0" destOrd="0" presId="urn:microsoft.com/office/officeart/2005/8/layout/orgChart1"/>
    <dgm:cxn modelId="{3BB103B8-A113-4AC8-B96E-A5EF43397673}" type="presOf" srcId="{278EFE6A-8DB0-4AEE-9B01-7940089A7DDB}" destId="{446ADF57-8FD4-46AF-B286-613C8A2DACBF}" srcOrd="1" destOrd="0" presId="urn:microsoft.com/office/officeart/2005/8/layout/orgChart1"/>
    <dgm:cxn modelId="{F60978BB-AD99-4DFE-BEB3-811D551C8DE6}" type="presOf" srcId="{82643B53-1415-4054-BAE0-A80B49101826}" destId="{6922FDE1-F636-46D4-A744-9EC95A748A56}" srcOrd="0" destOrd="0" presId="urn:microsoft.com/office/officeart/2005/8/layout/orgChart1"/>
    <dgm:cxn modelId="{38A845C0-661E-46D2-B215-2517DE402F8F}" type="presOf" srcId="{FF2C00BB-A0B9-427D-AC44-4CC186B458F1}" destId="{3032EA46-F5BD-444B-9F69-D91AC1A722F6}" srcOrd="1" destOrd="0" presId="urn:microsoft.com/office/officeart/2005/8/layout/orgChart1"/>
    <dgm:cxn modelId="{6FD60EC6-DC81-45C7-BB56-5D6BA9E177B1}" type="presOf" srcId="{3760BF08-1B56-4BC7-B5A4-7A5773FB3653}" destId="{F47F6BC8-517F-4914-A82B-1A6116FF2FAC}" srcOrd="1" destOrd="0" presId="urn:microsoft.com/office/officeart/2005/8/layout/orgChart1"/>
    <dgm:cxn modelId="{4ADD35C8-75FA-42ED-B849-B6AE3A4833EE}" srcId="{9AF73A5F-78AD-47AB-8E6A-35C55A9D2E0D}" destId="{B575D472-C6D2-477D-B51F-C70DF410A53D}" srcOrd="0" destOrd="0" parTransId="{975322FC-EEA8-4C5A-BDB0-1DD190220359}" sibTransId="{9D09143F-8482-4D3C-A300-1B79B7843159}"/>
    <dgm:cxn modelId="{83D2E1CD-B2A1-4565-A20B-6E313B6753AA}" type="presOf" srcId="{948A9B4D-2B8D-4506-9EF9-77A1A12B1752}" destId="{03ECFF35-2FAE-4284-A303-21A1D50C7C86}" srcOrd="0" destOrd="0" presId="urn:microsoft.com/office/officeart/2005/8/layout/orgChart1"/>
    <dgm:cxn modelId="{54050FD0-B372-47F8-9C41-C49A762FAFA2}" type="presOf" srcId="{81248D6D-F2AC-433D-8C88-D85F51AC2248}" destId="{4B075CEA-7D8D-4D0F-B687-2B52C359D8D7}" srcOrd="0" destOrd="0" presId="urn:microsoft.com/office/officeart/2005/8/layout/orgChart1"/>
    <dgm:cxn modelId="{86DB57D5-2029-406F-B2FE-5FBB03AFC613}" srcId="{E47E7940-4C8E-4186-B69E-5C1D036343BF}" destId="{FF2C00BB-A0B9-427D-AC44-4CC186B458F1}" srcOrd="0" destOrd="0" parTransId="{2E5924D8-A92F-4A92-85F1-A19B8BB3E6D4}" sibTransId="{B3BB0A79-4A44-4C8B-8FE7-4032AF0DCE56}"/>
    <dgm:cxn modelId="{B4CB0CDF-0239-4560-B2D2-C96211F81180}" type="presOf" srcId="{1ABB6FC2-27DB-4CB9-8065-DC9021F6C647}" destId="{7CDC2DBD-3D71-4DC4-A241-289EAB572005}" srcOrd="0" destOrd="0" presId="urn:microsoft.com/office/officeart/2005/8/layout/orgChart1"/>
    <dgm:cxn modelId="{34132CDF-7167-46C2-815A-269F75BAD508}" type="presOf" srcId="{8B2658AA-68F0-4F13-9C5B-F771042F271D}" destId="{6C1DE48A-61EC-41B2-90AE-E0CCCF19603F}" srcOrd="0" destOrd="0" presId="urn:microsoft.com/office/officeart/2005/8/layout/orgChart1"/>
    <dgm:cxn modelId="{A29264E2-81E1-4784-B910-C497725D1C16}" srcId="{0ECBD441-5E4F-4B2F-814A-572DD97B506B}" destId="{9D1B13BB-35E1-404F-B666-BF6F34C5122C}" srcOrd="0" destOrd="0" parTransId="{1EEEABC4-7DA5-4213-8583-83EECCF12766}" sibTransId="{A4FF649B-A107-4A7B-9E4E-F513D754F381}"/>
    <dgm:cxn modelId="{ED2C0FF1-E27B-443B-BB10-4A29BCF3288E}" srcId="{9AF73A5F-78AD-47AB-8E6A-35C55A9D2E0D}" destId="{8B2658AA-68F0-4F13-9C5B-F771042F271D}" srcOrd="1" destOrd="0" parTransId="{0906C881-6AE5-4C33-95D7-E0A5815D273A}" sibTransId="{C524ABF0-ED97-4F8D-A4A0-8DB302E093C7}"/>
    <dgm:cxn modelId="{B2754DF1-9816-4E9C-A489-46DF5C4DF0CE}" type="presOf" srcId="{2E5924D8-A92F-4A92-85F1-A19B8BB3E6D4}" destId="{5DBC75F6-1B50-41AE-AEDF-6A5767163512}" srcOrd="0" destOrd="0" presId="urn:microsoft.com/office/officeart/2005/8/layout/orgChart1"/>
    <dgm:cxn modelId="{F934C5F7-32BB-4DF2-B38A-415E53265E5B}" srcId="{E47E7940-4C8E-4186-B69E-5C1D036343BF}" destId="{9AF73A5F-78AD-47AB-8E6A-35C55A9D2E0D}" srcOrd="1" destOrd="0" parTransId="{A647A2D3-36A5-4686-9214-DF186EE6A2E7}" sibTransId="{1CEA54DF-DA65-4984-8192-4EBFC1E36330}"/>
    <dgm:cxn modelId="{84F45DFC-E09F-478E-9922-40856D719563}" type="presOf" srcId="{975322FC-EEA8-4C5A-BDB0-1DD190220359}" destId="{311997DE-199D-4A49-85FC-3567C4670AB2}" srcOrd="0" destOrd="0" presId="urn:microsoft.com/office/officeart/2005/8/layout/orgChart1"/>
    <dgm:cxn modelId="{BF674CFC-9054-4876-BE49-E8454FD973C7}" type="presOf" srcId="{9AF73A5F-78AD-47AB-8E6A-35C55A9D2E0D}" destId="{94B7F2B6-25A9-4730-B3D3-652D3815C194}" srcOrd="0" destOrd="0" presId="urn:microsoft.com/office/officeart/2005/8/layout/orgChart1"/>
    <dgm:cxn modelId="{08F9D730-23AE-4A00-9C55-04F058A1FC80}" type="presParOf" srcId="{AD6A8448-F948-4B2E-B910-2B220541D6FF}" destId="{E213B9F8-1E34-47B5-8C7B-0D19C416DFFA}" srcOrd="0" destOrd="0" presId="urn:microsoft.com/office/officeart/2005/8/layout/orgChart1"/>
    <dgm:cxn modelId="{5E17C6A8-F07C-4D69-83FE-8BE675C114FE}" type="presParOf" srcId="{E213B9F8-1E34-47B5-8C7B-0D19C416DFFA}" destId="{B37DAD64-32D6-4FC6-952E-2EADF880C165}" srcOrd="0" destOrd="0" presId="urn:microsoft.com/office/officeart/2005/8/layout/orgChart1"/>
    <dgm:cxn modelId="{4FD4CE96-E212-4303-8249-3F5D9F6BC082}" type="presParOf" srcId="{B37DAD64-32D6-4FC6-952E-2EADF880C165}" destId="{EA67C67D-2217-4D09-A527-5C93A4BEC74F}" srcOrd="0" destOrd="0" presId="urn:microsoft.com/office/officeart/2005/8/layout/orgChart1"/>
    <dgm:cxn modelId="{65B71CEE-7C0E-4BFA-9298-A270FBA66C23}" type="presParOf" srcId="{B37DAD64-32D6-4FC6-952E-2EADF880C165}" destId="{89BE071D-E9C6-4DB1-89C7-8ED6FEFBB653}" srcOrd="1" destOrd="0" presId="urn:microsoft.com/office/officeart/2005/8/layout/orgChart1"/>
    <dgm:cxn modelId="{2AADD2C3-B022-46D1-9B39-EDF9D612F9CB}" type="presParOf" srcId="{E213B9F8-1E34-47B5-8C7B-0D19C416DFFA}" destId="{24DC9388-4D4C-4F98-9E90-9A326FF09470}" srcOrd="1" destOrd="0" presId="urn:microsoft.com/office/officeart/2005/8/layout/orgChart1"/>
    <dgm:cxn modelId="{875B7454-1C70-4C14-B340-6521B2792911}" type="presParOf" srcId="{24DC9388-4D4C-4F98-9E90-9A326FF09470}" destId="{65CA021A-C51C-4604-AB64-4F717E7B35F6}" srcOrd="0" destOrd="0" presId="urn:microsoft.com/office/officeart/2005/8/layout/orgChart1"/>
    <dgm:cxn modelId="{4275752F-036A-4C1F-A4FC-8D1CF7376DF3}" type="presParOf" srcId="{24DC9388-4D4C-4F98-9E90-9A326FF09470}" destId="{CDA457C6-BA0C-407A-8F1A-A8556D519EB7}" srcOrd="1" destOrd="0" presId="urn:microsoft.com/office/officeart/2005/8/layout/orgChart1"/>
    <dgm:cxn modelId="{13CDFF04-1EA8-4210-B643-0829656BE86D}" type="presParOf" srcId="{CDA457C6-BA0C-407A-8F1A-A8556D519EB7}" destId="{EC517980-1A58-4739-9127-23BB9022AB94}" srcOrd="0" destOrd="0" presId="urn:microsoft.com/office/officeart/2005/8/layout/orgChart1"/>
    <dgm:cxn modelId="{4D55979E-4D0C-4D33-BFDD-B4C69993AFD0}" type="presParOf" srcId="{EC517980-1A58-4739-9127-23BB9022AB94}" destId="{507CC647-53EC-469A-BB30-CEED88B9A4FF}" srcOrd="0" destOrd="0" presId="urn:microsoft.com/office/officeart/2005/8/layout/orgChart1"/>
    <dgm:cxn modelId="{444C5A47-99B5-4496-9B73-36A1527B4874}" type="presParOf" srcId="{EC517980-1A58-4739-9127-23BB9022AB94}" destId="{5B306EA7-91A4-4095-935A-500785533C52}" srcOrd="1" destOrd="0" presId="urn:microsoft.com/office/officeart/2005/8/layout/orgChart1"/>
    <dgm:cxn modelId="{82B984C8-5B55-47B9-98D3-DF4BF82CD375}" type="presParOf" srcId="{CDA457C6-BA0C-407A-8F1A-A8556D519EB7}" destId="{36307CE0-7493-4DED-BD4C-D3BB7B2EF70B}" srcOrd="1" destOrd="0" presId="urn:microsoft.com/office/officeart/2005/8/layout/orgChart1"/>
    <dgm:cxn modelId="{A5E18FE1-63F2-4832-B463-CCC0457C7634}" type="presParOf" srcId="{36307CE0-7493-4DED-BD4C-D3BB7B2EF70B}" destId="{5DBC75F6-1B50-41AE-AEDF-6A5767163512}" srcOrd="0" destOrd="0" presId="urn:microsoft.com/office/officeart/2005/8/layout/orgChart1"/>
    <dgm:cxn modelId="{22A84749-E656-43CB-85DF-C62643B87A4E}" type="presParOf" srcId="{36307CE0-7493-4DED-BD4C-D3BB7B2EF70B}" destId="{03715FD1-C8B0-4A9E-BCD1-AAB48B90C170}" srcOrd="1" destOrd="0" presId="urn:microsoft.com/office/officeart/2005/8/layout/orgChart1"/>
    <dgm:cxn modelId="{823F7BD8-6C07-4094-BCEB-852A73D0E49C}" type="presParOf" srcId="{03715FD1-C8B0-4A9E-BCD1-AAB48B90C170}" destId="{8BF45C91-DDBF-4A9A-87B9-BEB5D38E08B8}" srcOrd="0" destOrd="0" presId="urn:microsoft.com/office/officeart/2005/8/layout/orgChart1"/>
    <dgm:cxn modelId="{43CE5FD3-9467-442C-84ED-27243EFF5B6D}" type="presParOf" srcId="{8BF45C91-DDBF-4A9A-87B9-BEB5D38E08B8}" destId="{9333C038-1A17-4E4C-83B9-60A5E631E60C}" srcOrd="0" destOrd="0" presId="urn:microsoft.com/office/officeart/2005/8/layout/orgChart1"/>
    <dgm:cxn modelId="{8A1D4AE0-C656-414A-9B1F-84E2A1DAC33A}" type="presParOf" srcId="{8BF45C91-DDBF-4A9A-87B9-BEB5D38E08B8}" destId="{3032EA46-F5BD-444B-9F69-D91AC1A722F6}" srcOrd="1" destOrd="0" presId="urn:microsoft.com/office/officeart/2005/8/layout/orgChart1"/>
    <dgm:cxn modelId="{AE22AF89-6654-4BAC-B950-4BDF9003FE84}" type="presParOf" srcId="{03715FD1-C8B0-4A9E-BCD1-AAB48B90C170}" destId="{60FAC4B0-B9BF-4C62-9884-5355DFEC54BA}" srcOrd="1" destOrd="0" presId="urn:microsoft.com/office/officeart/2005/8/layout/orgChart1"/>
    <dgm:cxn modelId="{3A9037EF-8E9B-4E16-9397-A33BD28D25B2}" type="presParOf" srcId="{60FAC4B0-B9BF-4C62-9884-5355DFEC54BA}" destId="{7CDC2DBD-3D71-4DC4-A241-289EAB572005}" srcOrd="0" destOrd="0" presId="urn:microsoft.com/office/officeart/2005/8/layout/orgChart1"/>
    <dgm:cxn modelId="{2A15681A-A8D8-455E-A4CC-982B79988F22}" type="presParOf" srcId="{60FAC4B0-B9BF-4C62-9884-5355DFEC54BA}" destId="{D9FF97AC-9D41-4739-96EF-8BEA1001D397}" srcOrd="1" destOrd="0" presId="urn:microsoft.com/office/officeart/2005/8/layout/orgChart1"/>
    <dgm:cxn modelId="{A68A5924-BEBE-4B44-B71D-B0A8E7D31C3B}" type="presParOf" srcId="{D9FF97AC-9D41-4739-96EF-8BEA1001D397}" destId="{D4C20D97-861B-4808-852B-63B7B8136CDD}" srcOrd="0" destOrd="0" presId="urn:microsoft.com/office/officeart/2005/8/layout/orgChart1"/>
    <dgm:cxn modelId="{E245B281-11B3-4C12-8A91-3C5C814C559E}" type="presParOf" srcId="{D4C20D97-861B-4808-852B-63B7B8136CDD}" destId="{58CDCA47-BF7D-414C-A481-E684CFED949F}" srcOrd="0" destOrd="0" presId="urn:microsoft.com/office/officeart/2005/8/layout/orgChart1"/>
    <dgm:cxn modelId="{C3A8E8E0-439E-4F4B-9DC0-07A49B406F1F}" type="presParOf" srcId="{D4C20D97-861B-4808-852B-63B7B8136CDD}" destId="{B1DBAE11-59B9-4086-ADD8-66E0049FCEC6}" srcOrd="1" destOrd="0" presId="urn:microsoft.com/office/officeart/2005/8/layout/orgChart1"/>
    <dgm:cxn modelId="{2A979197-ADFA-4C38-A591-8443DF457932}" type="presParOf" srcId="{D9FF97AC-9D41-4739-96EF-8BEA1001D397}" destId="{D2F75AA8-7FC9-4132-9397-252715B2B9F6}" srcOrd="1" destOrd="0" presId="urn:microsoft.com/office/officeart/2005/8/layout/orgChart1"/>
    <dgm:cxn modelId="{2FF15F99-13BF-427A-AC7A-AF4E37B24400}" type="presParOf" srcId="{D9FF97AC-9D41-4739-96EF-8BEA1001D397}" destId="{5FA54A51-8378-42FF-8BEC-52029DBB5E9A}" srcOrd="2" destOrd="0" presId="urn:microsoft.com/office/officeart/2005/8/layout/orgChart1"/>
    <dgm:cxn modelId="{C23EF379-44F8-4C6F-BED1-3D5E4AE7C03B}" type="presParOf" srcId="{60FAC4B0-B9BF-4C62-9884-5355DFEC54BA}" destId="{A05B2524-29EC-4F8B-9196-6AD41F979C2D}" srcOrd="2" destOrd="0" presId="urn:microsoft.com/office/officeart/2005/8/layout/orgChart1"/>
    <dgm:cxn modelId="{8AD07BFB-10C0-4198-B3F1-184D123BE915}" type="presParOf" srcId="{60FAC4B0-B9BF-4C62-9884-5355DFEC54BA}" destId="{7F0E9333-B0E4-43D2-82F9-5D47B906071D}" srcOrd="3" destOrd="0" presId="urn:microsoft.com/office/officeart/2005/8/layout/orgChart1"/>
    <dgm:cxn modelId="{524E0002-5823-433B-8CA1-029F3CE2788C}" type="presParOf" srcId="{7F0E9333-B0E4-43D2-82F9-5D47B906071D}" destId="{F8BF7822-3A55-4466-874D-64771971E370}" srcOrd="0" destOrd="0" presId="urn:microsoft.com/office/officeart/2005/8/layout/orgChart1"/>
    <dgm:cxn modelId="{9413D18D-CE67-4B31-A09B-B8AC61045683}" type="presParOf" srcId="{F8BF7822-3A55-4466-874D-64771971E370}" destId="{B918B75F-E1BB-4FF8-8BBC-92C38AE1CA1E}" srcOrd="0" destOrd="0" presId="urn:microsoft.com/office/officeart/2005/8/layout/orgChart1"/>
    <dgm:cxn modelId="{ED9EDBEE-0598-468E-9A90-3312D3528F1C}" type="presParOf" srcId="{F8BF7822-3A55-4466-874D-64771971E370}" destId="{F47F6BC8-517F-4914-A82B-1A6116FF2FAC}" srcOrd="1" destOrd="0" presId="urn:microsoft.com/office/officeart/2005/8/layout/orgChart1"/>
    <dgm:cxn modelId="{C93236F3-E7A0-40D9-B0D2-F8744974896B}" type="presParOf" srcId="{7F0E9333-B0E4-43D2-82F9-5D47B906071D}" destId="{E65F1AC5-CCEF-48DD-9665-F1F03D666050}" srcOrd="1" destOrd="0" presId="urn:microsoft.com/office/officeart/2005/8/layout/orgChart1"/>
    <dgm:cxn modelId="{987729BD-0FF4-4F15-A5B4-68AAFE477666}" type="presParOf" srcId="{7F0E9333-B0E4-43D2-82F9-5D47B906071D}" destId="{1F137499-821B-453D-966F-9137C9974173}" srcOrd="2" destOrd="0" presId="urn:microsoft.com/office/officeart/2005/8/layout/orgChart1"/>
    <dgm:cxn modelId="{6112FEE5-23DC-463F-99E3-4E248BD55D40}" type="presParOf" srcId="{03715FD1-C8B0-4A9E-BCD1-AAB48B90C170}" destId="{D6EBAB8C-D049-4067-8DBE-A162F38F3E68}" srcOrd="2" destOrd="0" presId="urn:microsoft.com/office/officeart/2005/8/layout/orgChart1"/>
    <dgm:cxn modelId="{2E91AB5E-632C-4BA0-9FA5-B4C7D95CB252}" type="presParOf" srcId="{36307CE0-7493-4DED-BD4C-D3BB7B2EF70B}" destId="{13419239-6A73-4516-B7E3-37AD0AA00EAE}" srcOrd="2" destOrd="0" presId="urn:microsoft.com/office/officeart/2005/8/layout/orgChart1"/>
    <dgm:cxn modelId="{AB3C5BAB-08CE-40B2-A78B-F337F6D752F6}" type="presParOf" srcId="{36307CE0-7493-4DED-BD4C-D3BB7B2EF70B}" destId="{CE343055-C588-4655-823E-9378E9E51D7B}" srcOrd="3" destOrd="0" presId="urn:microsoft.com/office/officeart/2005/8/layout/orgChart1"/>
    <dgm:cxn modelId="{47ED80B7-EDAA-4C54-B9AF-E2EC0780BBAD}" type="presParOf" srcId="{CE343055-C588-4655-823E-9378E9E51D7B}" destId="{CC7874E2-4B17-4BBA-A8E7-EB7F5A615CF4}" srcOrd="0" destOrd="0" presId="urn:microsoft.com/office/officeart/2005/8/layout/orgChart1"/>
    <dgm:cxn modelId="{98B80231-F3B1-4EFC-B07B-723DC74C92BA}" type="presParOf" srcId="{CC7874E2-4B17-4BBA-A8E7-EB7F5A615CF4}" destId="{94B7F2B6-25A9-4730-B3D3-652D3815C194}" srcOrd="0" destOrd="0" presId="urn:microsoft.com/office/officeart/2005/8/layout/orgChart1"/>
    <dgm:cxn modelId="{CD553535-EB75-4AB3-AC3B-908A10C4B260}" type="presParOf" srcId="{CC7874E2-4B17-4BBA-A8E7-EB7F5A615CF4}" destId="{77483371-D203-4B94-9563-E8E98789CC02}" srcOrd="1" destOrd="0" presId="urn:microsoft.com/office/officeart/2005/8/layout/orgChart1"/>
    <dgm:cxn modelId="{4F22F579-3BA3-4CDA-85B2-6A86B9467696}" type="presParOf" srcId="{CE343055-C588-4655-823E-9378E9E51D7B}" destId="{DDD81014-5475-4DEC-9AF9-66B201AB7777}" srcOrd="1" destOrd="0" presId="urn:microsoft.com/office/officeart/2005/8/layout/orgChart1"/>
    <dgm:cxn modelId="{80E2386A-2084-4BDD-8858-BCD41AB66824}" type="presParOf" srcId="{DDD81014-5475-4DEC-9AF9-66B201AB7777}" destId="{311997DE-199D-4A49-85FC-3567C4670AB2}" srcOrd="0" destOrd="0" presId="urn:microsoft.com/office/officeart/2005/8/layout/orgChart1"/>
    <dgm:cxn modelId="{B3F8E150-1C3C-4F7E-BFCB-1533ED194D8B}" type="presParOf" srcId="{DDD81014-5475-4DEC-9AF9-66B201AB7777}" destId="{1CD7E7A4-0141-4ABE-B74F-CC803CB4AAEA}" srcOrd="1" destOrd="0" presId="urn:microsoft.com/office/officeart/2005/8/layout/orgChart1"/>
    <dgm:cxn modelId="{78140E83-5154-4455-9C9F-F59D62301E68}" type="presParOf" srcId="{1CD7E7A4-0141-4ABE-B74F-CC803CB4AAEA}" destId="{4C030BE4-AC57-4DEE-AE10-C42C9244C2BE}" srcOrd="0" destOrd="0" presId="urn:microsoft.com/office/officeart/2005/8/layout/orgChart1"/>
    <dgm:cxn modelId="{CDCCB7B2-42F2-40D3-9DB1-E5BB91A64BC3}" type="presParOf" srcId="{4C030BE4-AC57-4DEE-AE10-C42C9244C2BE}" destId="{0DC93946-5B05-412B-80FC-BEE60E48652C}" srcOrd="0" destOrd="0" presId="urn:microsoft.com/office/officeart/2005/8/layout/orgChart1"/>
    <dgm:cxn modelId="{BEE38759-2E5B-461D-9169-A6ED78136C26}" type="presParOf" srcId="{4C030BE4-AC57-4DEE-AE10-C42C9244C2BE}" destId="{F2A2DBBB-4919-4032-9B17-7A17D7264F37}" srcOrd="1" destOrd="0" presId="urn:microsoft.com/office/officeart/2005/8/layout/orgChart1"/>
    <dgm:cxn modelId="{2F0C8799-9477-4338-9C1E-7555D0B4D1F5}" type="presParOf" srcId="{1CD7E7A4-0141-4ABE-B74F-CC803CB4AAEA}" destId="{3CC481D1-2ADD-4FA7-BF12-1B93891D6199}" srcOrd="1" destOrd="0" presId="urn:microsoft.com/office/officeart/2005/8/layout/orgChart1"/>
    <dgm:cxn modelId="{6A64F072-ABB3-491C-8B49-111E23BF8B06}" type="presParOf" srcId="{1CD7E7A4-0141-4ABE-B74F-CC803CB4AAEA}" destId="{810421B3-2F3A-45FF-9D57-6C40288E74A3}" srcOrd="2" destOrd="0" presId="urn:microsoft.com/office/officeart/2005/8/layout/orgChart1"/>
    <dgm:cxn modelId="{3A6EE8AD-3579-4CBF-B781-8694643D43AC}" type="presParOf" srcId="{DDD81014-5475-4DEC-9AF9-66B201AB7777}" destId="{8DDC7FF9-8ABB-44B6-9E3C-2EDFB952FC57}" srcOrd="2" destOrd="0" presId="urn:microsoft.com/office/officeart/2005/8/layout/orgChart1"/>
    <dgm:cxn modelId="{E0490EFE-DA42-44A5-B422-C17CF64CCD0C}" type="presParOf" srcId="{DDD81014-5475-4DEC-9AF9-66B201AB7777}" destId="{C8BBBD4A-D735-4820-A9BB-173BFB3E854C}" srcOrd="3" destOrd="0" presId="urn:microsoft.com/office/officeart/2005/8/layout/orgChart1"/>
    <dgm:cxn modelId="{2D615063-A2D7-4D7E-9038-79852F081ABB}" type="presParOf" srcId="{C8BBBD4A-D735-4820-A9BB-173BFB3E854C}" destId="{ADD3B8C6-BF10-4594-9D7D-E6A99B1BE250}" srcOrd="0" destOrd="0" presId="urn:microsoft.com/office/officeart/2005/8/layout/orgChart1"/>
    <dgm:cxn modelId="{23C36FDB-415F-4D7A-9C24-0BBE4A665ACA}" type="presParOf" srcId="{ADD3B8C6-BF10-4594-9D7D-E6A99B1BE250}" destId="{6C1DE48A-61EC-41B2-90AE-E0CCCF19603F}" srcOrd="0" destOrd="0" presId="urn:microsoft.com/office/officeart/2005/8/layout/orgChart1"/>
    <dgm:cxn modelId="{886E2966-6029-4441-BFEA-862F89A9CA7F}" type="presParOf" srcId="{ADD3B8C6-BF10-4594-9D7D-E6A99B1BE250}" destId="{993AE7BB-1E50-4203-A2D7-7A22FB2664A5}" srcOrd="1" destOrd="0" presId="urn:microsoft.com/office/officeart/2005/8/layout/orgChart1"/>
    <dgm:cxn modelId="{77603538-6F3F-4DCC-ADE1-0D36C94B9990}" type="presParOf" srcId="{C8BBBD4A-D735-4820-A9BB-173BFB3E854C}" destId="{EF44F69C-5D72-425B-8C8B-24A157BA56F9}" srcOrd="1" destOrd="0" presId="urn:microsoft.com/office/officeart/2005/8/layout/orgChart1"/>
    <dgm:cxn modelId="{68959F30-4262-4561-A6E1-AC180D3D09A5}" type="presParOf" srcId="{C8BBBD4A-D735-4820-A9BB-173BFB3E854C}" destId="{34F0FF58-FFF0-48F8-B929-71D65523655E}" srcOrd="2" destOrd="0" presId="urn:microsoft.com/office/officeart/2005/8/layout/orgChart1"/>
    <dgm:cxn modelId="{A1120FB2-B9F7-4609-BEE1-52B4077406DF}" type="presParOf" srcId="{DDD81014-5475-4DEC-9AF9-66B201AB7777}" destId="{19BE0B1F-0C58-4FA7-BF4E-D9245BBC4AE5}" srcOrd="4" destOrd="0" presId="urn:microsoft.com/office/officeart/2005/8/layout/orgChart1"/>
    <dgm:cxn modelId="{56F4DE5D-3A19-439F-A655-63B058F7D8EF}" type="presParOf" srcId="{DDD81014-5475-4DEC-9AF9-66B201AB7777}" destId="{906DC8F1-160B-4D74-ABCC-5F901D3C234F}" srcOrd="5" destOrd="0" presId="urn:microsoft.com/office/officeart/2005/8/layout/orgChart1"/>
    <dgm:cxn modelId="{69C459A6-8BE4-4727-BC3D-304D23360695}" type="presParOf" srcId="{906DC8F1-160B-4D74-ABCC-5F901D3C234F}" destId="{DE28CDC3-242F-4849-8F4F-2CD3B335CBA1}" srcOrd="0" destOrd="0" presId="urn:microsoft.com/office/officeart/2005/8/layout/orgChart1"/>
    <dgm:cxn modelId="{993041E9-3EB6-4BE8-8E94-DB2862249D15}" type="presParOf" srcId="{DE28CDC3-242F-4849-8F4F-2CD3B335CBA1}" destId="{9586D43D-2B67-4B11-98A5-BEE80A72F85A}" srcOrd="0" destOrd="0" presId="urn:microsoft.com/office/officeart/2005/8/layout/orgChart1"/>
    <dgm:cxn modelId="{EB87DA2D-FE4A-4D8A-8A4A-E275CD69C8E4}" type="presParOf" srcId="{DE28CDC3-242F-4849-8F4F-2CD3B335CBA1}" destId="{446ADF57-8FD4-46AF-B286-613C8A2DACBF}" srcOrd="1" destOrd="0" presId="urn:microsoft.com/office/officeart/2005/8/layout/orgChart1"/>
    <dgm:cxn modelId="{A800CA53-1C27-40BB-9D3F-EB08290BC81E}" type="presParOf" srcId="{906DC8F1-160B-4D74-ABCC-5F901D3C234F}" destId="{034FBB95-715D-42F0-B3CA-CBC751A11018}" srcOrd="1" destOrd="0" presId="urn:microsoft.com/office/officeart/2005/8/layout/orgChart1"/>
    <dgm:cxn modelId="{39DDA991-FE5F-4675-BB7C-5E09D73B70AB}" type="presParOf" srcId="{906DC8F1-160B-4D74-ABCC-5F901D3C234F}" destId="{C62E191E-8928-41AC-9898-120333963D20}" srcOrd="2" destOrd="0" presId="urn:microsoft.com/office/officeart/2005/8/layout/orgChart1"/>
    <dgm:cxn modelId="{9F8BDE1B-3F7B-4B70-9578-FB2F2803793C}" type="presParOf" srcId="{CE343055-C588-4655-823E-9378E9E51D7B}" destId="{A2605008-64C9-4587-B28D-3A8668CBE1A1}" srcOrd="2" destOrd="0" presId="urn:microsoft.com/office/officeart/2005/8/layout/orgChart1"/>
    <dgm:cxn modelId="{71ACFCB1-F7FE-4A78-995C-676F81BEAA07}" type="presParOf" srcId="{36307CE0-7493-4DED-BD4C-D3BB7B2EF70B}" destId="{4B075CEA-7D8D-4D0F-B687-2B52C359D8D7}" srcOrd="4" destOrd="0" presId="urn:microsoft.com/office/officeart/2005/8/layout/orgChart1"/>
    <dgm:cxn modelId="{74C35B4D-3E8C-4958-BD31-D49B420363B7}" type="presParOf" srcId="{36307CE0-7493-4DED-BD4C-D3BB7B2EF70B}" destId="{8E6F52E0-7DAE-449E-83C5-77A9A381C36C}" srcOrd="5" destOrd="0" presId="urn:microsoft.com/office/officeart/2005/8/layout/orgChart1"/>
    <dgm:cxn modelId="{475045E8-5E4E-4E7F-B5C3-431D564D6B58}" type="presParOf" srcId="{8E6F52E0-7DAE-449E-83C5-77A9A381C36C}" destId="{B96E4EBB-FF5F-47D5-B058-3B11F9AE968A}" srcOrd="0" destOrd="0" presId="urn:microsoft.com/office/officeart/2005/8/layout/orgChart1"/>
    <dgm:cxn modelId="{B241A268-7BE5-426F-BF6B-0EA7F5DF54DF}" type="presParOf" srcId="{B96E4EBB-FF5F-47D5-B058-3B11F9AE968A}" destId="{6922FDE1-F636-46D4-A744-9EC95A748A56}" srcOrd="0" destOrd="0" presId="urn:microsoft.com/office/officeart/2005/8/layout/orgChart1"/>
    <dgm:cxn modelId="{5D9873A5-3167-47A9-833A-DF706A1AB5C8}" type="presParOf" srcId="{B96E4EBB-FF5F-47D5-B058-3B11F9AE968A}" destId="{17383765-6ACF-4F79-B22C-B41D0C0617BF}" srcOrd="1" destOrd="0" presId="urn:microsoft.com/office/officeart/2005/8/layout/orgChart1"/>
    <dgm:cxn modelId="{B7684017-2967-4406-81AF-F228FC1651A5}" type="presParOf" srcId="{8E6F52E0-7DAE-449E-83C5-77A9A381C36C}" destId="{99CE6747-EF48-4447-9308-53FAA0EC2DF6}" srcOrd="1" destOrd="0" presId="urn:microsoft.com/office/officeart/2005/8/layout/orgChart1"/>
    <dgm:cxn modelId="{51FDC6B7-FEEC-41D9-91B6-1868A3008F17}" type="presParOf" srcId="{99CE6747-EF48-4447-9308-53FAA0EC2DF6}" destId="{2FB43418-0164-4335-87BE-FF7D9F80C780}" srcOrd="0" destOrd="0" presId="urn:microsoft.com/office/officeart/2005/8/layout/orgChart1"/>
    <dgm:cxn modelId="{9F92CC8C-95F8-4659-9BE4-0D83980519AA}" type="presParOf" srcId="{99CE6747-EF48-4447-9308-53FAA0EC2DF6}" destId="{1ECFA36F-7B22-401C-8F19-8D80B36C8205}" srcOrd="1" destOrd="0" presId="urn:microsoft.com/office/officeart/2005/8/layout/orgChart1"/>
    <dgm:cxn modelId="{C17E287B-6ABF-476E-971D-8F12C43B0D43}" type="presParOf" srcId="{1ECFA36F-7B22-401C-8F19-8D80B36C8205}" destId="{0000B830-F329-49C4-B2E9-457F1FBEE705}" srcOrd="0" destOrd="0" presId="urn:microsoft.com/office/officeart/2005/8/layout/orgChart1"/>
    <dgm:cxn modelId="{AEAD5466-0C74-4084-A492-8119AFA0C847}" type="presParOf" srcId="{0000B830-F329-49C4-B2E9-457F1FBEE705}" destId="{03ECFF35-2FAE-4284-A303-21A1D50C7C86}" srcOrd="0" destOrd="0" presId="urn:microsoft.com/office/officeart/2005/8/layout/orgChart1"/>
    <dgm:cxn modelId="{862B0722-88CF-4703-AAD8-9BA366364866}" type="presParOf" srcId="{0000B830-F329-49C4-B2E9-457F1FBEE705}" destId="{32B33148-81E8-4FAF-B42C-0E9D7810FF09}" srcOrd="1" destOrd="0" presId="urn:microsoft.com/office/officeart/2005/8/layout/orgChart1"/>
    <dgm:cxn modelId="{2380B2D7-5589-4EF4-B68B-78BA6653DE1C}" type="presParOf" srcId="{1ECFA36F-7B22-401C-8F19-8D80B36C8205}" destId="{F87D5C7A-DA58-4495-887B-DFA10BF901C5}" srcOrd="1" destOrd="0" presId="urn:microsoft.com/office/officeart/2005/8/layout/orgChart1"/>
    <dgm:cxn modelId="{14539B82-F7CE-4999-971B-DAD1416AD52E}" type="presParOf" srcId="{1ECFA36F-7B22-401C-8F19-8D80B36C8205}" destId="{63A58C60-4CC7-4301-BAEA-B6CA6CA59DB5}" srcOrd="2" destOrd="0" presId="urn:microsoft.com/office/officeart/2005/8/layout/orgChart1"/>
    <dgm:cxn modelId="{B7BFBF62-F4C9-4E95-912D-B8BF3674FF8B}" type="presParOf" srcId="{8E6F52E0-7DAE-449E-83C5-77A9A381C36C}" destId="{C717B06D-2E5C-4187-91E0-1B808104CEDC}" srcOrd="2" destOrd="0" presId="urn:microsoft.com/office/officeart/2005/8/layout/orgChart1"/>
    <dgm:cxn modelId="{462ED322-AA8E-4A33-8D6E-7664292E9F96}" type="presParOf" srcId="{CDA457C6-BA0C-407A-8F1A-A8556D519EB7}" destId="{CF809F19-31B5-407C-AD99-87CC6469E637}" srcOrd="2" destOrd="0" presId="urn:microsoft.com/office/officeart/2005/8/layout/orgChart1"/>
    <dgm:cxn modelId="{8F894E45-656B-4DED-A37E-66ACFFC419AA}" type="presParOf" srcId="{E213B9F8-1E34-47B5-8C7B-0D19C416DFFA}" destId="{77EB0B94-25EF-4F83-83CD-9A729592BF4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43418-0164-4335-87BE-FF7D9F80C780}">
      <dsp:nvSpPr>
        <dsp:cNvPr id="0" name=""/>
        <dsp:cNvSpPr/>
      </dsp:nvSpPr>
      <dsp:spPr>
        <a:xfrm>
          <a:off x="9200687" y="2482763"/>
          <a:ext cx="91440" cy="2714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4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75CEA-7D8D-4D0F-B687-2B52C359D8D7}">
      <dsp:nvSpPr>
        <dsp:cNvPr id="0" name=""/>
        <dsp:cNvSpPr/>
      </dsp:nvSpPr>
      <dsp:spPr>
        <a:xfrm>
          <a:off x="5956915" y="1565066"/>
          <a:ext cx="3289492" cy="271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715"/>
              </a:lnTo>
              <a:lnTo>
                <a:pt x="3289492" y="135715"/>
              </a:lnTo>
              <a:lnTo>
                <a:pt x="3289492" y="2714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E0B1F-0C58-4FA7-BF4E-D9245BBC4AE5}">
      <dsp:nvSpPr>
        <dsp:cNvPr id="0" name=""/>
        <dsp:cNvSpPr/>
      </dsp:nvSpPr>
      <dsp:spPr>
        <a:xfrm>
          <a:off x="6118481" y="2482763"/>
          <a:ext cx="1563963" cy="271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715"/>
              </a:lnTo>
              <a:lnTo>
                <a:pt x="1563963" y="135715"/>
              </a:lnTo>
              <a:lnTo>
                <a:pt x="1563963" y="2714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DC7FF9-8ABB-44B6-9E3C-2EDFB952FC57}">
      <dsp:nvSpPr>
        <dsp:cNvPr id="0" name=""/>
        <dsp:cNvSpPr/>
      </dsp:nvSpPr>
      <dsp:spPr>
        <a:xfrm>
          <a:off x="6072761" y="2482763"/>
          <a:ext cx="91440" cy="2714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4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1997DE-199D-4A49-85FC-3567C4670AB2}">
      <dsp:nvSpPr>
        <dsp:cNvPr id="0" name=""/>
        <dsp:cNvSpPr/>
      </dsp:nvSpPr>
      <dsp:spPr>
        <a:xfrm>
          <a:off x="4554518" y="2482763"/>
          <a:ext cx="1563963" cy="271431"/>
        </a:xfrm>
        <a:custGeom>
          <a:avLst/>
          <a:gdLst/>
          <a:ahLst/>
          <a:cxnLst/>
          <a:rect l="0" t="0" r="0" b="0"/>
          <a:pathLst>
            <a:path>
              <a:moveTo>
                <a:pt x="1563963" y="0"/>
              </a:moveTo>
              <a:lnTo>
                <a:pt x="1563963" y="135715"/>
              </a:lnTo>
              <a:lnTo>
                <a:pt x="0" y="135715"/>
              </a:lnTo>
              <a:lnTo>
                <a:pt x="0" y="2714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19239-6A73-4516-B7E3-37AD0AA00EAE}">
      <dsp:nvSpPr>
        <dsp:cNvPr id="0" name=""/>
        <dsp:cNvSpPr/>
      </dsp:nvSpPr>
      <dsp:spPr>
        <a:xfrm>
          <a:off x="5956915" y="1565066"/>
          <a:ext cx="161566" cy="271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715"/>
              </a:lnTo>
              <a:lnTo>
                <a:pt x="161566" y="135715"/>
              </a:lnTo>
              <a:lnTo>
                <a:pt x="161566" y="2714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5B2524-29EC-4F8B-9196-6AD41F979C2D}">
      <dsp:nvSpPr>
        <dsp:cNvPr id="0" name=""/>
        <dsp:cNvSpPr/>
      </dsp:nvSpPr>
      <dsp:spPr>
        <a:xfrm>
          <a:off x="1960421" y="2482763"/>
          <a:ext cx="189989" cy="549707"/>
        </a:xfrm>
        <a:custGeom>
          <a:avLst/>
          <a:gdLst/>
          <a:ahLst/>
          <a:cxnLst/>
          <a:rect l="0" t="0" r="0" b="0"/>
          <a:pathLst>
            <a:path>
              <a:moveTo>
                <a:pt x="189989" y="0"/>
              </a:moveTo>
              <a:lnTo>
                <a:pt x="189989" y="549707"/>
              </a:lnTo>
              <a:lnTo>
                <a:pt x="0" y="54970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DC2DBD-3D71-4DC4-A241-289EAB572005}">
      <dsp:nvSpPr>
        <dsp:cNvPr id="0" name=""/>
        <dsp:cNvSpPr/>
      </dsp:nvSpPr>
      <dsp:spPr>
        <a:xfrm>
          <a:off x="2150410" y="2482763"/>
          <a:ext cx="193879" cy="594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4564"/>
              </a:lnTo>
              <a:lnTo>
                <a:pt x="193879" y="59456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C75F6-1B50-41AE-AEDF-6A5767163512}">
      <dsp:nvSpPr>
        <dsp:cNvPr id="0" name=""/>
        <dsp:cNvSpPr/>
      </dsp:nvSpPr>
      <dsp:spPr>
        <a:xfrm>
          <a:off x="2667423" y="1565066"/>
          <a:ext cx="3289492" cy="271431"/>
        </a:xfrm>
        <a:custGeom>
          <a:avLst/>
          <a:gdLst/>
          <a:ahLst/>
          <a:cxnLst/>
          <a:rect l="0" t="0" r="0" b="0"/>
          <a:pathLst>
            <a:path>
              <a:moveTo>
                <a:pt x="3289492" y="0"/>
              </a:moveTo>
              <a:lnTo>
                <a:pt x="3289492" y="135715"/>
              </a:lnTo>
              <a:lnTo>
                <a:pt x="0" y="135715"/>
              </a:lnTo>
              <a:lnTo>
                <a:pt x="0" y="2714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CA021A-C51C-4604-AB64-4F717E7B35F6}">
      <dsp:nvSpPr>
        <dsp:cNvPr id="0" name=""/>
        <dsp:cNvSpPr/>
      </dsp:nvSpPr>
      <dsp:spPr>
        <a:xfrm>
          <a:off x="5911195" y="647368"/>
          <a:ext cx="91440" cy="2714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4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7C67D-2217-4D09-A527-5C93A4BEC74F}">
      <dsp:nvSpPr>
        <dsp:cNvPr id="0" name=""/>
        <dsp:cNvSpPr/>
      </dsp:nvSpPr>
      <dsp:spPr>
        <a:xfrm>
          <a:off x="5310649" y="1103"/>
          <a:ext cx="1292531" cy="646265"/>
        </a:xfrm>
        <a:prstGeom prst="rect">
          <a:avLst/>
        </a:prstGeom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Director of Student Life 1.0fte</a:t>
          </a:r>
          <a:endParaRPr lang="en-GB" sz="1300" kern="1200" dirty="0"/>
        </a:p>
      </dsp:txBody>
      <dsp:txXfrm>
        <a:off x="5310649" y="1103"/>
        <a:ext cx="1292531" cy="646265"/>
      </dsp:txXfrm>
    </dsp:sp>
    <dsp:sp modelId="{507CC647-53EC-469A-BB30-CEED88B9A4FF}">
      <dsp:nvSpPr>
        <dsp:cNvPr id="0" name=""/>
        <dsp:cNvSpPr/>
      </dsp:nvSpPr>
      <dsp:spPr>
        <a:xfrm>
          <a:off x="5310649" y="918800"/>
          <a:ext cx="1292531" cy="646265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Library Collections Manager 1.0fte</a:t>
          </a:r>
          <a:endParaRPr lang="en-GB" sz="1300" kern="1200" dirty="0"/>
        </a:p>
      </dsp:txBody>
      <dsp:txXfrm>
        <a:off x="5310649" y="918800"/>
        <a:ext cx="1292531" cy="646265"/>
      </dsp:txXfrm>
    </dsp:sp>
    <dsp:sp modelId="{9333C038-1A17-4E4C-83B9-60A5E631E60C}">
      <dsp:nvSpPr>
        <dsp:cNvPr id="0" name=""/>
        <dsp:cNvSpPr/>
      </dsp:nvSpPr>
      <dsp:spPr>
        <a:xfrm>
          <a:off x="2021157" y="1836497"/>
          <a:ext cx="1292531" cy="646265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Subscriptions &amp; Acquisitions Librarian 1.0fte</a:t>
          </a:r>
          <a:endParaRPr lang="en-GB" sz="1300" kern="1200" dirty="0"/>
        </a:p>
      </dsp:txBody>
      <dsp:txXfrm>
        <a:off x="2021157" y="1836497"/>
        <a:ext cx="1292531" cy="646265"/>
      </dsp:txXfrm>
    </dsp:sp>
    <dsp:sp modelId="{58CDCA47-BF7D-414C-A481-E684CFED949F}">
      <dsp:nvSpPr>
        <dsp:cNvPr id="0" name=""/>
        <dsp:cNvSpPr/>
      </dsp:nvSpPr>
      <dsp:spPr>
        <a:xfrm>
          <a:off x="2344290" y="2754194"/>
          <a:ext cx="1292531" cy="646265"/>
        </a:xfrm>
        <a:prstGeom prst="rect">
          <a:avLst/>
        </a:prstGeom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ptos" panose="02110004020202020204"/>
              <a:ea typeface="+mn-ea"/>
              <a:cs typeface="+mn-cs"/>
            </a:rPr>
            <a:t>Library Collections Assistant 1.0fte</a:t>
          </a:r>
          <a:endParaRPr lang="en-GB" sz="1300" kern="1200" dirty="0">
            <a:latin typeface="Aptos" panose="02110004020202020204"/>
            <a:ea typeface="+mn-ea"/>
            <a:cs typeface="+mn-cs"/>
          </a:endParaRPr>
        </a:p>
      </dsp:txBody>
      <dsp:txXfrm>
        <a:off x="2344290" y="2754194"/>
        <a:ext cx="1292531" cy="646265"/>
      </dsp:txXfrm>
    </dsp:sp>
    <dsp:sp modelId="{B918B75F-E1BB-4FF8-8BBC-92C38AE1CA1E}">
      <dsp:nvSpPr>
        <dsp:cNvPr id="0" name=""/>
        <dsp:cNvSpPr/>
      </dsp:nvSpPr>
      <dsp:spPr>
        <a:xfrm>
          <a:off x="667889" y="2709337"/>
          <a:ext cx="1292531" cy="646265"/>
        </a:xfrm>
        <a:prstGeom prst="rect">
          <a:avLst/>
        </a:prstGeom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Senior Library Collections Assistant</a:t>
          </a:r>
          <a:r>
            <a:rPr lang="en-US" sz="1300" kern="1200" dirty="0">
              <a:solidFill>
                <a:srgbClr val="000000"/>
              </a:solidFill>
              <a:latin typeface="Aptos Display"/>
              <a:ea typeface="+mn-ea"/>
              <a:cs typeface="+mn-cs"/>
            </a:rPr>
            <a:t> </a:t>
          </a:r>
          <a:r>
            <a:rPr lang="en-US" sz="1300" kern="1200" dirty="0">
              <a:latin typeface="Aptos Display"/>
              <a:ea typeface="+mn-ea"/>
              <a:cs typeface="+mn-cs"/>
            </a:rPr>
            <a:t>1.8fte</a:t>
          </a:r>
          <a:endParaRPr lang="en-GB" sz="1300" kern="1200" dirty="0">
            <a:solidFill>
              <a:prstClr val="white"/>
            </a:solidFill>
            <a:latin typeface="Aptos" panose="02110004020202020204"/>
            <a:ea typeface="+mn-ea"/>
            <a:cs typeface="+mn-cs"/>
          </a:endParaRPr>
        </a:p>
      </dsp:txBody>
      <dsp:txXfrm>
        <a:off x="667889" y="2709337"/>
        <a:ext cx="1292531" cy="646265"/>
      </dsp:txXfrm>
    </dsp:sp>
    <dsp:sp modelId="{94B7F2B6-25A9-4730-B3D3-652D3815C194}">
      <dsp:nvSpPr>
        <dsp:cNvPr id="0" name=""/>
        <dsp:cNvSpPr/>
      </dsp:nvSpPr>
      <dsp:spPr>
        <a:xfrm>
          <a:off x="5472216" y="1836497"/>
          <a:ext cx="1292531" cy="646265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Library Collections Officer 1.0fte</a:t>
          </a:r>
          <a:endParaRPr lang="en-GB" sz="1300" kern="1200" dirty="0"/>
        </a:p>
      </dsp:txBody>
      <dsp:txXfrm>
        <a:off x="5472216" y="1836497"/>
        <a:ext cx="1292531" cy="646265"/>
      </dsp:txXfrm>
    </dsp:sp>
    <dsp:sp modelId="{0DC93946-5B05-412B-80FC-BEE60E48652C}">
      <dsp:nvSpPr>
        <dsp:cNvPr id="0" name=""/>
        <dsp:cNvSpPr/>
      </dsp:nvSpPr>
      <dsp:spPr>
        <a:xfrm>
          <a:off x="3908253" y="2754194"/>
          <a:ext cx="1292531" cy="646265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Library </a:t>
          </a:r>
          <a:r>
            <a:rPr lang="en-GB" sz="1300" kern="1200" dirty="0">
              <a:latin typeface="Aptos Display" panose="02110004020202020204"/>
            </a:rPr>
            <a:t>Attendant</a:t>
          </a:r>
          <a:r>
            <a:rPr lang="en-GB" sz="1300" kern="1200" dirty="0"/>
            <a:t>  </a:t>
          </a:r>
          <a:r>
            <a:rPr lang="en-GB" sz="1300" kern="1200" dirty="0">
              <a:latin typeface="Aptos Display" panose="02110004020202020204"/>
            </a:rPr>
            <a:t>0.41fte</a:t>
          </a:r>
          <a:endParaRPr lang="en-GB" sz="1300" kern="1200" dirty="0"/>
        </a:p>
      </dsp:txBody>
      <dsp:txXfrm>
        <a:off x="3908253" y="2754194"/>
        <a:ext cx="1292531" cy="646265"/>
      </dsp:txXfrm>
    </dsp:sp>
    <dsp:sp modelId="{6C1DE48A-61EC-41B2-90AE-E0CCCF19603F}">
      <dsp:nvSpPr>
        <dsp:cNvPr id="0" name=""/>
        <dsp:cNvSpPr/>
      </dsp:nvSpPr>
      <dsp:spPr>
        <a:xfrm>
          <a:off x="5472216" y="2754194"/>
          <a:ext cx="1292531" cy="646265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Senior Library Collections Assistant</a:t>
          </a:r>
          <a:r>
            <a:rPr lang="en-US" sz="1300" kern="1200" dirty="0">
              <a:latin typeface="Aptos Display" panose="02110004020202020204"/>
            </a:rPr>
            <a:t> 1.0fte</a:t>
          </a:r>
          <a:endParaRPr lang="en-GB" sz="1300" kern="1200" dirty="0"/>
        </a:p>
      </dsp:txBody>
      <dsp:txXfrm>
        <a:off x="5472216" y="2754194"/>
        <a:ext cx="1292531" cy="646265"/>
      </dsp:txXfrm>
    </dsp:sp>
    <dsp:sp modelId="{9586D43D-2B67-4B11-98A5-BEE80A72F85A}">
      <dsp:nvSpPr>
        <dsp:cNvPr id="0" name=""/>
        <dsp:cNvSpPr/>
      </dsp:nvSpPr>
      <dsp:spPr>
        <a:xfrm>
          <a:off x="7036179" y="2754194"/>
          <a:ext cx="1292531" cy="646265"/>
        </a:xfrm>
        <a:prstGeom prst="rect">
          <a:avLst/>
        </a:prstGeom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Aptos" panose="02110004020202020204"/>
              <a:ea typeface="+mn-ea"/>
              <a:cs typeface="+mn-cs"/>
            </a:rPr>
            <a:t>Library Collections Assistant 1.0fte</a:t>
          </a:r>
          <a:endParaRPr lang="en-GB" sz="1100" kern="1200" dirty="0">
            <a:latin typeface="Aptos" panose="02110004020202020204"/>
            <a:ea typeface="+mn-ea"/>
            <a:cs typeface="+mn-cs"/>
          </a:endParaRPr>
        </a:p>
      </dsp:txBody>
      <dsp:txXfrm>
        <a:off x="7036179" y="2754194"/>
        <a:ext cx="1292531" cy="646265"/>
      </dsp:txXfrm>
    </dsp:sp>
    <dsp:sp modelId="{6922FDE1-F636-46D4-A744-9EC95A748A56}">
      <dsp:nvSpPr>
        <dsp:cNvPr id="0" name=""/>
        <dsp:cNvSpPr/>
      </dsp:nvSpPr>
      <dsp:spPr>
        <a:xfrm>
          <a:off x="8600142" y="1836497"/>
          <a:ext cx="1292531" cy="646265"/>
        </a:xfrm>
        <a:prstGeom prst="rect">
          <a:avLst/>
        </a:prstGeom>
        <a:solidFill>
          <a:srgbClr val="0F9ED5"/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Library Support Officer (Wrexham) 0.6fte</a:t>
          </a:r>
        </a:p>
      </dsp:txBody>
      <dsp:txXfrm>
        <a:off x="8600142" y="1836497"/>
        <a:ext cx="1292531" cy="646265"/>
      </dsp:txXfrm>
    </dsp:sp>
    <dsp:sp modelId="{03ECFF35-2FAE-4284-A303-21A1D50C7C86}">
      <dsp:nvSpPr>
        <dsp:cNvPr id="0" name=""/>
        <dsp:cNvSpPr/>
      </dsp:nvSpPr>
      <dsp:spPr>
        <a:xfrm>
          <a:off x="8600142" y="2754194"/>
          <a:ext cx="1292531" cy="646265"/>
        </a:xfrm>
        <a:prstGeom prst="rect">
          <a:avLst/>
        </a:prstGeom>
        <a:solidFill>
          <a:srgbClr val="0F9ED5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Library Support Assistant (Wrexham) 1.6fte</a:t>
          </a:r>
        </a:p>
      </dsp:txBody>
      <dsp:txXfrm>
        <a:off x="8600142" y="2754194"/>
        <a:ext cx="1292531" cy="646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D64B3-683D-48FD-A77A-888B74B3ADB8}" type="datetimeFigureOut"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FEA70-B38D-4719-8F79-17099788FA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615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429E1-7415-4A47-BF94-26050465923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73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pku1\Documents\Clients\Bangor Uni\250px-Bangor_University.jpg">
            <a:extLst>
              <a:ext uri="{FF2B5EF4-FFF2-40B4-BE49-F238E27FC236}">
                <a16:creationId xmlns:a16="http://schemas.microsoft.com/office/drawing/2014/main" id="{73D26DD5-3B32-A512-FD9D-907CD502EAA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4101" y="5924160"/>
            <a:ext cx="851646" cy="67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B376F-CD47-13B2-859B-BC067688FF76}"/>
              </a:ext>
            </a:extLst>
          </p:cNvPr>
          <p:cNvSpPr txBox="1"/>
          <p:nvPr/>
        </p:nvSpPr>
        <p:spPr>
          <a:xfrm>
            <a:off x="139084" y="228546"/>
            <a:ext cx="11913832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/>
              <a:t>Staff structure – Student &amp; Academic Services (Student Life: Library Collections)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AF22C88-9BAA-0FE2-53A7-CF98B087D392}"/>
              </a:ext>
            </a:extLst>
          </p:cNvPr>
          <p:cNvGraphicFramePr/>
          <p:nvPr/>
        </p:nvGraphicFramePr>
        <p:xfrm>
          <a:off x="0" y="719664"/>
          <a:ext cx="11913831" cy="4319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4137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25</cp:revision>
  <dcterms:created xsi:type="dcterms:W3CDTF">2013-07-15T20:26:40Z</dcterms:created>
  <dcterms:modified xsi:type="dcterms:W3CDTF">2026-09-09T08:08:50Z</dcterms:modified>
</cp:coreProperties>
</file>