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DED0AE-C814-AE38-7A73-E5F82A3FCC22}" v="31" dt="2026-08-14T11:38:57.7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5" name="Elbow Connector 137">
            <a:extLst>
              <a:ext uri="{FF2B5EF4-FFF2-40B4-BE49-F238E27FC236}">
                <a16:creationId xmlns:a16="http://schemas.microsoft.com/office/drawing/2014/main" id="{DBD86456-C246-43DC-8DBA-4E0CD4EA5DA3}"/>
              </a:ext>
            </a:extLst>
          </p:cNvPr>
          <p:cNvCxnSpPr>
            <a:cxnSpLocks/>
            <a:endCxn id="175" idx="0"/>
          </p:cNvCxnSpPr>
          <p:nvPr/>
        </p:nvCxnSpPr>
        <p:spPr>
          <a:xfrm rot="5400000">
            <a:off x="3664833" y="-1515424"/>
            <a:ext cx="191188" cy="4558069"/>
          </a:xfrm>
          <a:prstGeom prst="bentConnector3">
            <a:avLst>
              <a:gd name="adj1" fmla="val 50000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8" name="Elbow Connector 137">
            <a:extLst>
              <a:ext uri="{FF2B5EF4-FFF2-40B4-BE49-F238E27FC236}">
                <a16:creationId xmlns:a16="http://schemas.microsoft.com/office/drawing/2014/main" id="{E1900AE3-B377-4343-AB6A-4A1351E07A02}"/>
              </a:ext>
            </a:extLst>
          </p:cNvPr>
          <p:cNvCxnSpPr>
            <a:cxnSpLocks/>
            <a:endCxn id="170" idx="0"/>
          </p:cNvCxnSpPr>
          <p:nvPr/>
        </p:nvCxnSpPr>
        <p:spPr>
          <a:xfrm rot="5400000">
            <a:off x="4804201" y="-376056"/>
            <a:ext cx="191188" cy="2279332"/>
          </a:xfrm>
          <a:prstGeom prst="bentConnector3">
            <a:avLst>
              <a:gd name="adj1" fmla="val 50000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1" name="Elbow Connector 137">
            <a:extLst>
              <a:ext uri="{FF2B5EF4-FFF2-40B4-BE49-F238E27FC236}">
                <a16:creationId xmlns:a16="http://schemas.microsoft.com/office/drawing/2014/main" id="{1E4683FC-6294-43A0-9C84-78FE4179A6AC}"/>
              </a:ext>
            </a:extLst>
          </p:cNvPr>
          <p:cNvCxnSpPr>
            <a:cxnSpLocks/>
            <a:endCxn id="144" idx="0"/>
          </p:cNvCxnSpPr>
          <p:nvPr/>
        </p:nvCxnSpPr>
        <p:spPr>
          <a:xfrm rot="16200000" flipH="1">
            <a:off x="5935329" y="772148"/>
            <a:ext cx="211877" cy="3612"/>
          </a:xfrm>
          <a:prstGeom prst="bentConnector3">
            <a:avLst>
              <a:gd name="adj1" fmla="val 50000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4" name="Elbow Connector 137">
            <a:extLst>
              <a:ext uri="{FF2B5EF4-FFF2-40B4-BE49-F238E27FC236}">
                <a16:creationId xmlns:a16="http://schemas.microsoft.com/office/drawing/2014/main" id="{D0B66A6B-56D6-425A-AAF7-551B5CDE0D56}"/>
              </a:ext>
            </a:extLst>
          </p:cNvPr>
          <p:cNvCxnSpPr>
            <a:cxnSpLocks/>
            <a:stCxn id="7" idx="1"/>
            <a:endCxn id="137" idx="0"/>
          </p:cNvCxnSpPr>
          <p:nvPr/>
        </p:nvCxnSpPr>
        <p:spPr>
          <a:xfrm rot="16200000" flipH="1">
            <a:off x="7049952" y="-400569"/>
            <a:ext cx="269979" cy="2290946"/>
          </a:xfrm>
          <a:prstGeom prst="bentConnector3">
            <a:avLst>
              <a:gd name="adj1" fmla="val 50000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nip Single Corner of Rectangle 6">
            <a:extLst>
              <a:ext uri="{FF2B5EF4-FFF2-40B4-BE49-F238E27FC236}">
                <a16:creationId xmlns:a16="http://schemas.microsoft.com/office/drawing/2014/main" id="{5C86E678-591E-734A-8D56-A9597BD27775}"/>
              </a:ext>
            </a:extLst>
          </p:cNvPr>
          <p:cNvSpPr/>
          <p:nvPr/>
        </p:nvSpPr>
        <p:spPr>
          <a:xfrm>
            <a:off x="5160558" y="21191"/>
            <a:ext cx="1757819" cy="588724"/>
          </a:xfrm>
          <a:prstGeom prst="snip1Rect">
            <a:avLst>
              <a:gd name="adj" fmla="val 29910"/>
            </a:avLst>
          </a:prstGeom>
          <a:solidFill>
            <a:srgbClr val="23A4A8"/>
          </a:solidFill>
          <a:ln>
            <a:solidFill>
              <a:srgbClr val="23A4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76CB44-3DE9-C04F-A155-621C9911D665}"/>
              </a:ext>
            </a:extLst>
          </p:cNvPr>
          <p:cNvSpPr txBox="1"/>
          <p:nvPr/>
        </p:nvSpPr>
        <p:spPr>
          <a:xfrm>
            <a:off x="5261037" y="41881"/>
            <a:ext cx="1556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 of Library Services</a:t>
            </a:r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70E2E4EC-8806-4896-B85C-32796C130EE9}"/>
              </a:ext>
            </a:extLst>
          </p:cNvPr>
          <p:cNvGrpSpPr/>
          <p:nvPr/>
        </p:nvGrpSpPr>
        <p:grpSpPr>
          <a:xfrm>
            <a:off x="9696354" y="859204"/>
            <a:ext cx="1933601" cy="588725"/>
            <a:chOff x="2054115" y="1653557"/>
            <a:chExt cx="1757819" cy="588725"/>
          </a:xfrm>
        </p:grpSpPr>
        <p:sp>
          <p:nvSpPr>
            <p:cNvPr id="130" name="Snip Single Corner of Rectangle 76">
              <a:extLst>
                <a:ext uri="{FF2B5EF4-FFF2-40B4-BE49-F238E27FC236}">
                  <a16:creationId xmlns:a16="http://schemas.microsoft.com/office/drawing/2014/main" id="{BE709233-36EC-4E95-9478-306784E53897}"/>
                </a:ext>
              </a:extLst>
            </p:cNvPr>
            <p:cNvSpPr/>
            <p:nvPr/>
          </p:nvSpPr>
          <p:spPr>
            <a:xfrm>
              <a:off x="2054115" y="1653557"/>
              <a:ext cx="1757819" cy="588724"/>
            </a:xfrm>
            <a:prstGeom prst="snip1Rect">
              <a:avLst>
                <a:gd name="adj" fmla="val 31433"/>
              </a:avLst>
            </a:prstGeom>
            <a:solidFill>
              <a:srgbClr val="16465C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AC273EAF-7422-4D12-B3BA-CF3ADC0AECB0}"/>
                </a:ext>
              </a:extLst>
            </p:cNvPr>
            <p:cNvSpPr/>
            <p:nvPr/>
          </p:nvSpPr>
          <p:spPr>
            <a:xfrm>
              <a:off x="2054115" y="2061944"/>
              <a:ext cx="1757819" cy="180338"/>
            </a:xfrm>
            <a:prstGeom prst="rect">
              <a:avLst/>
            </a:prstGeom>
            <a:solidFill>
              <a:srgbClr val="16465C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2" name="TextBox 131">
            <a:extLst>
              <a:ext uri="{FF2B5EF4-FFF2-40B4-BE49-F238E27FC236}">
                <a16:creationId xmlns:a16="http://schemas.microsoft.com/office/drawing/2014/main" id="{B887029C-8BA9-4BDB-97B9-DB02B11E32BB}"/>
              </a:ext>
            </a:extLst>
          </p:cNvPr>
          <p:cNvSpPr txBox="1"/>
          <p:nvPr/>
        </p:nvSpPr>
        <p:spPr>
          <a:xfrm>
            <a:off x="9761483" y="879894"/>
            <a:ext cx="18053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Assistant Head of Library Services: Planning and Administration</a:t>
            </a:r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48DE0E0D-43CA-448A-9AFD-9805F098D943}"/>
              </a:ext>
            </a:extLst>
          </p:cNvPr>
          <p:cNvGrpSpPr/>
          <p:nvPr/>
        </p:nvGrpSpPr>
        <p:grpSpPr>
          <a:xfrm>
            <a:off x="7409013" y="859204"/>
            <a:ext cx="1933601" cy="588725"/>
            <a:chOff x="2054115" y="1653557"/>
            <a:chExt cx="1757819" cy="588725"/>
          </a:xfrm>
        </p:grpSpPr>
        <p:sp>
          <p:nvSpPr>
            <p:cNvPr id="135" name="Snip Single Corner of Rectangle 76">
              <a:extLst>
                <a:ext uri="{FF2B5EF4-FFF2-40B4-BE49-F238E27FC236}">
                  <a16:creationId xmlns:a16="http://schemas.microsoft.com/office/drawing/2014/main" id="{77ACCAB6-61BA-479C-AAC7-DCECC6AA10EC}"/>
                </a:ext>
              </a:extLst>
            </p:cNvPr>
            <p:cNvSpPr/>
            <p:nvPr/>
          </p:nvSpPr>
          <p:spPr>
            <a:xfrm>
              <a:off x="2054115" y="1653557"/>
              <a:ext cx="1757819" cy="588724"/>
            </a:xfrm>
            <a:prstGeom prst="snip1Rect">
              <a:avLst>
                <a:gd name="adj" fmla="val 31433"/>
              </a:avLst>
            </a:prstGeom>
            <a:solidFill>
              <a:srgbClr val="16465C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D2748FD4-C6E3-4AC7-9D2D-BE2E79BF87A8}"/>
                </a:ext>
              </a:extLst>
            </p:cNvPr>
            <p:cNvSpPr/>
            <p:nvPr/>
          </p:nvSpPr>
          <p:spPr>
            <a:xfrm>
              <a:off x="2054115" y="2061944"/>
              <a:ext cx="1757819" cy="180338"/>
            </a:xfrm>
            <a:prstGeom prst="rect">
              <a:avLst/>
            </a:prstGeom>
            <a:solidFill>
              <a:srgbClr val="16465C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7" name="TextBox 136">
            <a:extLst>
              <a:ext uri="{FF2B5EF4-FFF2-40B4-BE49-F238E27FC236}">
                <a16:creationId xmlns:a16="http://schemas.microsoft.com/office/drawing/2014/main" id="{7C30BC51-084E-4119-A5C8-75482EFAD2C2}"/>
              </a:ext>
            </a:extLst>
          </p:cNvPr>
          <p:cNvSpPr txBox="1"/>
          <p:nvPr/>
        </p:nvSpPr>
        <p:spPr>
          <a:xfrm>
            <a:off x="7474142" y="879894"/>
            <a:ext cx="17125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Assistant Head of Library Services: Collections</a:t>
            </a:r>
          </a:p>
        </p:txBody>
      </p: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B5722957-63DB-4268-92DB-8B3E53FB2E8F}"/>
              </a:ext>
            </a:extLst>
          </p:cNvPr>
          <p:cNvGrpSpPr/>
          <p:nvPr/>
        </p:nvGrpSpPr>
        <p:grpSpPr>
          <a:xfrm>
            <a:off x="5121672" y="859203"/>
            <a:ext cx="1933601" cy="588725"/>
            <a:chOff x="2054115" y="1653557"/>
            <a:chExt cx="1757819" cy="588725"/>
          </a:xfrm>
        </p:grpSpPr>
        <p:sp>
          <p:nvSpPr>
            <p:cNvPr id="141" name="Snip Single Corner of Rectangle 76">
              <a:extLst>
                <a:ext uri="{FF2B5EF4-FFF2-40B4-BE49-F238E27FC236}">
                  <a16:creationId xmlns:a16="http://schemas.microsoft.com/office/drawing/2014/main" id="{55A698EC-1815-469A-8CF4-3E0504AC1844}"/>
                </a:ext>
              </a:extLst>
            </p:cNvPr>
            <p:cNvSpPr/>
            <p:nvPr/>
          </p:nvSpPr>
          <p:spPr>
            <a:xfrm>
              <a:off x="2054115" y="1653557"/>
              <a:ext cx="1757819" cy="588724"/>
            </a:xfrm>
            <a:prstGeom prst="snip1Rect">
              <a:avLst>
                <a:gd name="adj" fmla="val 31433"/>
              </a:avLst>
            </a:prstGeom>
            <a:solidFill>
              <a:srgbClr val="16465C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7E847CDF-D938-4E55-8AAB-A81D724A43C0}"/>
                </a:ext>
              </a:extLst>
            </p:cNvPr>
            <p:cNvSpPr/>
            <p:nvPr/>
          </p:nvSpPr>
          <p:spPr>
            <a:xfrm>
              <a:off x="2054115" y="2061944"/>
              <a:ext cx="1757819" cy="180338"/>
            </a:xfrm>
            <a:prstGeom prst="rect">
              <a:avLst/>
            </a:prstGeom>
            <a:solidFill>
              <a:srgbClr val="16465C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4" name="TextBox 143">
            <a:extLst>
              <a:ext uri="{FF2B5EF4-FFF2-40B4-BE49-F238E27FC236}">
                <a16:creationId xmlns:a16="http://schemas.microsoft.com/office/drawing/2014/main" id="{B3E32A05-0DC4-4F9E-94AD-3B715C6E7AA5}"/>
              </a:ext>
            </a:extLst>
          </p:cNvPr>
          <p:cNvSpPr txBox="1"/>
          <p:nvPr/>
        </p:nvSpPr>
        <p:spPr>
          <a:xfrm>
            <a:off x="5186801" y="879893"/>
            <a:ext cx="17125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Assistant Head of Library Services: Research Services</a:t>
            </a:r>
          </a:p>
        </p:txBody>
      </p: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4960CF49-027F-4702-8046-94A13CEA4C1D}"/>
              </a:ext>
            </a:extLst>
          </p:cNvPr>
          <p:cNvGrpSpPr/>
          <p:nvPr/>
        </p:nvGrpSpPr>
        <p:grpSpPr>
          <a:xfrm>
            <a:off x="2838728" y="838514"/>
            <a:ext cx="1933601" cy="588725"/>
            <a:chOff x="2054115" y="1653557"/>
            <a:chExt cx="1757819" cy="588725"/>
          </a:xfrm>
        </p:grpSpPr>
        <p:sp>
          <p:nvSpPr>
            <p:cNvPr id="168" name="Snip Single Corner of Rectangle 76">
              <a:extLst>
                <a:ext uri="{FF2B5EF4-FFF2-40B4-BE49-F238E27FC236}">
                  <a16:creationId xmlns:a16="http://schemas.microsoft.com/office/drawing/2014/main" id="{0F64E19C-9E77-41F8-A08F-675193F50B1C}"/>
                </a:ext>
              </a:extLst>
            </p:cNvPr>
            <p:cNvSpPr/>
            <p:nvPr/>
          </p:nvSpPr>
          <p:spPr>
            <a:xfrm>
              <a:off x="2054115" y="1653557"/>
              <a:ext cx="1757819" cy="588724"/>
            </a:xfrm>
            <a:prstGeom prst="snip1Rect">
              <a:avLst>
                <a:gd name="adj" fmla="val 31433"/>
              </a:avLst>
            </a:prstGeom>
            <a:solidFill>
              <a:srgbClr val="16465C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900B7A9F-184A-4895-AA97-2A99ABF84517}"/>
                </a:ext>
              </a:extLst>
            </p:cNvPr>
            <p:cNvSpPr/>
            <p:nvPr/>
          </p:nvSpPr>
          <p:spPr>
            <a:xfrm>
              <a:off x="2054115" y="2061944"/>
              <a:ext cx="1757819" cy="180338"/>
            </a:xfrm>
            <a:prstGeom prst="rect">
              <a:avLst/>
            </a:prstGeom>
            <a:solidFill>
              <a:srgbClr val="16465C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0" name="TextBox 169">
            <a:extLst>
              <a:ext uri="{FF2B5EF4-FFF2-40B4-BE49-F238E27FC236}">
                <a16:creationId xmlns:a16="http://schemas.microsoft.com/office/drawing/2014/main" id="{E0FA5CEA-44D3-40DE-9270-42145D9EED5D}"/>
              </a:ext>
            </a:extLst>
          </p:cNvPr>
          <p:cNvSpPr txBox="1"/>
          <p:nvPr/>
        </p:nvSpPr>
        <p:spPr>
          <a:xfrm>
            <a:off x="2903857" y="859204"/>
            <a:ext cx="17125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Assistant Head of Library Services: Digital Services</a:t>
            </a:r>
          </a:p>
        </p:txBody>
      </p: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A6B6F389-537C-4F64-93A7-90EFA69D5889}"/>
              </a:ext>
            </a:extLst>
          </p:cNvPr>
          <p:cNvGrpSpPr/>
          <p:nvPr/>
        </p:nvGrpSpPr>
        <p:grpSpPr>
          <a:xfrm>
            <a:off x="559991" y="838514"/>
            <a:ext cx="1933601" cy="588725"/>
            <a:chOff x="2054115" y="1653557"/>
            <a:chExt cx="1757819" cy="588725"/>
          </a:xfrm>
        </p:grpSpPr>
        <p:sp>
          <p:nvSpPr>
            <p:cNvPr id="173" name="Snip Single Corner of Rectangle 76">
              <a:extLst>
                <a:ext uri="{FF2B5EF4-FFF2-40B4-BE49-F238E27FC236}">
                  <a16:creationId xmlns:a16="http://schemas.microsoft.com/office/drawing/2014/main" id="{73B8E1A3-3632-4485-A109-27CFE5294B28}"/>
                </a:ext>
              </a:extLst>
            </p:cNvPr>
            <p:cNvSpPr/>
            <p:nvPr/>
          </p:nvSpPr>
          <p:spPr>
            <a:xfrm>
              <a:off x="2054115" y="1653557"/>
              <a:ext cx="1757819" cy="588724"/>
            </a:xfrm>
            <a:prstGeom prst="snip1Rect">
              <a:avLst>
                <a:gd name="adj" fmla="val 31433"/>
              </a:avLst>
            </a:prstGeom>
            <a:solidFill>
              <a:srgbClr val="16465C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BDF7299F-7FAD-4FAC-9C77-EE097D03EBA4}"/>
                </a:ext>
              </a:extLst>
            </p:cNvPr>
            <p:cNvSpPr/>
            <p:nvPr/>
          </p:nvSpPr>
          <p:spPr>
            <a:xfrm>
              <a:off x="2054115" y="2061944"/>
              <a:ext cx="1757819" cy="180338"/>
            </a:xfrm>
            <a:prstGeom prst="rect">
              <a:avLst/>
            </a:prstGeom>
            <a:solidFill>
              <a:srgbClr val="16465C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5" name="TextBox 174">
            <a:extLst>
              <a:ext uri="{FF2B5EF4-FFF2-40B4-BE49-F238E27FC236}">
                <a16:creationId xmlns:a16="http://schemas.microsoft.com/office/drawing/2014/main" id="{015059A5-EF84-4D50-8107-4EA71D5E23DD}"/>
              </a:ext>
            </a:extLst>
          </p:cNvPr>
          <p:cNvSpPr txBox="1"/>
          <p:nvPr/>
        </p:nvSpPr>
        <p:spPr>
          <a:xfrm>
            <a:off x="625120" y="859204"/>
            <a:ext cx="17125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Assistant Head of Library Services: Client and Faculty Services</a:t>
            </a:r>
          </a:p>
        </p:txBody>
      </p:sp>
      <p:grpSp>
        <p:nvGrpSpPr>
          <p:cNvPr id="447" name="Group 446">
            <a:extLst>
              <a:ext uri="{FF2B5EF4-FFF2-40B4-BE49-F238E27FC236}">
                <a16:creationId xmlns:a16="http://schemas.microsoft.com/office/drawing/2014/main" id="{84D0DC94-DC7E-4FA5-8421-B58FA7989E8F}"/>
              </a:ext>
            </a:extLst>
          </p:cNvPr>
          <p:cNvGrpSpPr/>
          <p:nvPr/>
        </p:nvGrpSpPr>
        <p:grpSpPr>
          <a:xfrm>
            <a:off x="9687199" y="1653282"/>
            <a:ext cx="1742175" cy="733998"/>
            <a:chOff x="3973324" y="1912524"/>
            <a:chExt cx="1742175" cy="733998"/>
          </a:xfrm>
        </p:grpSpPr>
        <p:sp>
          <p:nvSpPr>
            <p:cNvPr id="448" name="Rectangle 447">
              <a:extLst>
                <a:ext uri="{FF2B5EF4-FFF2-40B4-BE49-F238E27FC236}">
                  <a16:creationId xmlns:a16="http://schemas.microsoft.com/office/drawing/2014/main" id="{08AF40CA-9306-4205-95F6-327E4C0528FD}"/>
                </a:ext>
              </a:extLst>
            </p:cNvPr>
            <p:cNvSpPr/>
            <p:nvPr/>
          </p:nvSpPr>
          <p:spPr>
            <a:xfrm>
              <a:off x="3973326" y="1912524"/>
              <a:ext cx="1742173" cy="733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0" name="Rectangle 449">
              <a:extLst>
                <a:ext uri="{FF2B5EF4-FFF2-40B4-BE49-F238E27FC236}">
                  <a16:creationId xmlns:a16="http://schemas.microsoft.com/office/drawing/2014/main" id="{8AB55727-DD82-4F3D-A2B5-B735EA114AC9}"/>
                </a:ext>
              </a:extLst>
            </p:cNvPr>
            <p:cNvSpPr/>
            <p:nvPr/>
          </p:nvSpPr>
          <p:spPr>
            <a:xfrm>
              <a:off x="3973324" y="2302678"/>
              <a:ext cx="1742173" cy="34384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9860F3FE-89C5-4B02-AD33-FF2653BB113D}"/>
              </a:ext>
            </a:extLst>
          </p:cNvPr>
          <p:cNvSpPr txBox="1"/>
          <p:nvPr/>
        </p:nvSpPr>
        <p:spPr>
          <a:xfrm>
            <a:off x="9880336" y="1704187"/>
            <a:ext cx="1355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Librarian</a:t>
            </a:r>
          </a:p>
        </p:txBody>
      </p:sp>
      <p:sp>
        <p:nvSpPr>
          <p:cNvPr id="453" name="TextBox 452">
            <a:extLst>
              <a:ext uri="{FF2B5EF4-FFF2-40B4-BE49-F238E27FC236}">
                <a16:creationId xmlns:a16="http://schemas.microsoft.com/office/drawing/2014/main" id="{50D1ACB2-6DC4-4382-9305-F9FCC24389EF}"/>
              </a:ext>
            </a:extLst>
          </p:cNvPr>
          <p:cNvSpPr txBox="1"/>
          <p:nvPr/>
        </p:nvSpPr>
        <p:spPr>
          <a:xfrm>
            <a:off x="10011878" y="2183253"/>
            <a:ext cx="10928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FTE         2</a:t>
            </a:r>
          </a:p>
        </p:txBody>
      </p:sp>
      <p:grpSp>
        <p:nvGrpSpPr>
          <p:cNvPr id="454" name="Group 453">
            <a:extLst>
              <a:ext uri="{FF2B5EF4-FFF2-40B4-BE49-F238E27FC236}">
                <a16:creationId xmlns:a16="http://schemas.microsoft.com/office/drawing/2014/main" id="{68515E67-7C00-4279-96D9-DA4BB7A2BC59}"/>
              </a:ext>
            </a:extLst>
          </p:cNvPr>
          <p:cNvGrpSpPr/>
          <p:nvPr/>
        </p:nvGrpSpPr>
        <p:grpSpPr>
          <a:xfrm>
            <a:off x="9672809" y="2489109"/>
            <a:ext cx="1742175" cy="733998"/>
            <a:chOff x="3973324" y="1912524"/>
            <a:chExt cx="1742175" cy="733998"/>
          </a:xfrm>
        </p:grpSpPr>
        <p:sp>
          <p:nvSpPr>
            <p:cNvPr id="455" name="Rectangle 454">
              <a:extLst>
                <a:ext uri="{FF2B5EF4-FFF2-40B4-BE49-F238E27FC236}">
                  <a16:creationId xmlns:a16="http://schemas.microsoft.com/office/drawing/2014/main" id="{999472EC-0D5E-4BFE-8AE5-80131FF708B7}"/>
                </a:ext>
              </a:extLst>
            </p:cNvPr>
            <p:cNvSpPr/>
            <p:nvPr/>
          </p:nvSpPr>
          <p:spPr>
            <a:xfrm>
              <a:off x="3973326" y="1912524"/>
              <a:ext cx="1742173" cy="733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7" name="Rectangle 456">
              <a:extLst>
                <a:ext uri="{FF2B5EF4-FFF2-40B4-BE49-F238E27FC236}">
                  <a16:creationId xmlns:a16="http://schemas.microsoft.com/office/drawing/2014/main" id="{DC50848A-4BA7-4F71-B771-1D98063870DF}"/>
                </a:ext>
              </a:extLst>
            </p:cNvPr>
            <p:cNvSpPr/>
            <p:nvPr/>
          </p:nvSpPr>
          <p:spPr>
            <a:xfrm>
              <a:off x="3973324" y="2326680"/>
              <a:ext cx="1742173" cy="31984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58" name="TextBox 457">
            <a:extLst>
              <a:ext uri="{FF2B5EF4-FFF2-40B4-BE49-F238E27FC236}">
                <a16:creationId xmlns:a16="http://schemas.microsoft.com/office/drawing/2014/main" id="{0BE247BF-CFDF-4D80-A5FC-21AE656BD2B8}"/>
              </a:ext>
            </a:extLst>
          </p:cNvPr>
          <p:cNvSpPr txBox="1"/>
          <p:nvPr/>
        </p:nvSpPr>
        <p:spPr>
          <a:xfrm>
            <a:off x="9865946" y="2452249"/>
            <a:ext cx="1355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Senior Library Assistant </a:t>
            </a:r>
          </a:p>
        </p:txBody>
      </p:sp>
      <p:sp>
        <p:nvSpPr>
          <p:cNvPr id="460" name="TextBox 459">
            <a:extLst>
              <a:ext uri="{FF2B5EF4-FFF2-40B4-BE49-F238E27FC236}">
                <a16:creationId xmlns:a16="http://schemas.microsoft.com/office/drawing/2014/main" id="{7A4B07DD-EAAE-41B7-9290-E9B85A538896}"/>
              </a:ext>
            </a:extLst>
          </p:cNvPr>
          <p:cNvSpPr txBox="1"/>
          <p:nvPr/>
        </p:nvSpPr>
        <p:spPr>
          <a:xfrm>
            <a:off x="9997488" y="3019080"/>
            <a:ext cx="10928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FTE       1.5</a:t>
            </a:r>
          </a:p>
        </p:txBody>
      </p:sp>
      <p:grpSp>
        <p:nvGrpSpPr>
          <p:cNvPr id="461" name="Group 460">
            <a:extLst>
              <a:ext uri="{FF2B5EF4-FFF2-40B4-BE49-F238E27FC236}">
                <a16:creationId xmlns:a16="http://schemas.microsoft.com/office/drawing/2014/main" id="{74172C73-4B16-4DEF-AD78-86A08B225DD1}"/>
              </a:ext>
            </a:extLst>
          </p:cNvPr>
          <p:cNvGrpSpPr/>
          <p:nvPr/>
        </p:nvGrpSpPr>
        <p:grpSpPr>
          <a:xfrm>
            <a:off x="9672807" y="3446866"/>
            <a:ext cx="1742175" cy="733998"/>
            <a:chOff x="3973324" y="1912524"/>
            <a:chExt cx="1742175" cy="733998"/>
          </a:xfrm>
        </p:grpSpPr>
        <p:sp>
          <p:nvSpPr>
            <p:cNvPr id="462" name="Rectangle 461">
              <a:extLst>
                <a:ext uri="{FF2B5EF4-FFF2-40B4-BE49-F238E27FC236}">
                  <a16:creationId xmlns:a16="http://schemas.microsoft.com/office/drawing/2014/main" id="{011177C7-844A-47B8-AC9B-A36D82DAE6F5}"/>
                </a:ext>
              </a:extLst>
            </p:cNvPr>
            <p:cNvSpPr/>
            <p:nvPr/>
          </p:nvSpPr>
          <p:spPr>
            <a:xfrm>
              <a:off x="3973326" y="1912524"/>
              <a:ext cx="1742173" cy="733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4" name="Rectangle 463">
              <a:extLst>
                <a:ext uri="{FF2B5EF4-FFF2-40B4-BE49-F238E27FC236}">
                  <a16:creationId xmlns:a16="http://schemas.microsoft.com/office/drawing/2014/main" id="{F04C580B-4B05-4F1B-8A91-30FA1B1A3A06}"/>
                </a:ext>
              </a:extLst>
            </p:cNvPr>
            <p:cNvSpPr/>
            <p:nvPr/>
          </p:nvSpPr>
          <p:spPr>
            <a:xfrm>
              <a:off x="3973324" y="2315946"/>
              <a:ext cx="1742173" cy="3305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65" name="TextBox 464">
            <a:extLst>
              <a:ext uri="{FF2B5EF4-FFF2-40B4-BE49-F238E27FC236}">
                <a16:creationId xmlns:a16="http://schemas.microsoft.com/office/drawing/2014/main" id="{3CA18082-DBC9-4501-ADB1-0186F84F0A58}"/>
              </a:ext>
            </a:extLst>
          </p:cNvPr>
          <p:cNvSpPr txBox="1"/>
          <p:nvPr/>
        </p:nvSpPr>
        <p:spPr>
          <a:xfrm>
            <a:off x="9865944" y="3497771"/>
            <a:ext cx="1355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Library Assistant 2</a:t>
            </a:r>
          </a:p>
        </p:txBody>
      </p:sp>
      <p:sp>
        <p:nvSpPr>
          <p:cNvPr id="467" name="TextBox 466">
            <a:extLst>
              <a:ext uri="{FF2B5EF4-FFF2-40B4-BE49-F238E27FC236}">
                <a16:creationId xmlns:a16="http://schemas.microsoft.com/office/drawing/2014/main" id="{AD094C71-1303-4CD6-9F75-48BC3F2237A0}"/>
              </a:ext>
            </a:extLst>
          </p:cNvPr>
          <p:cNvSpPr txBox="1"/>
          <p:nvPr/>
        </p:nvSpPr>
        <p:spPr>
          <a:xfrm>
            <a:off x="9997486" y="3976837"/>
            <a:ext cx="10928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FTE        1</a:t>
            </a:r>
          </a:p>
        </p:txBody>
      </p:sp>
      <p:grpSp>
        <p:nvGrpSpPr>
          <p:cNvPr id="468" name="Group 467">
            <a:extLst>
              <a:ext uri="{FF2B5EF4-FFF2-40B4-BE49-F238E27FC236}">
                <a16:creationId xmlns:a16="http://schemas.microsoft.com/office/drawing/2014/main" id="{AA9760DC-4BA0-448D-9650-6050EDD0F701}"/>
              </a:ext>
            </a:extLst>
          </p:cNvPr>
          <p:cNvGrpSpPr/>
          <p:nvPr/>
        </p:nvGrpSpPr>
        <p:grpSpPr>
          <a:xfrm>
            <a:off x="9672805" y="4448938"/>
            <a:ext cx="1742175" cy="733997"/>
            <a:chOff x="3973324" y="1912524"/>
            <a:chExt cx="1742175" cy="733997"/>
          </a:xfrm>
        </p:grpSpPr>
        <p:sp>
          <p:nvSpPr>
            <p:cNvPr id="469" name="Rectangle 468">
              <a:extLst>
                <a:ext uri="{FF2B5EF4-FFF2-40B4-BE49-F238E27FC236}">
                  <a16:creationId xmlns:a16="http://schemas.microsoft.com/office/drawing/2014/main" id="{47A0287E-E591-482A-9A1A-D2305FDB51CC}"/>
                </a:ext>
              </a:extLst>
            </p:cNvPr>
            <p:cNvSpPr/>
            <p:nvPr/>
          </p:nvSpPr>
          <p:spPr>
            <a:xfrm>
              <a:off x="3973326" y="1912524"/>
              <a:ext cx="1742173" cy="733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1" name="Rectangle 470">
              <a:extLst>
                <a:ext uri="{FF2B5EF4-FFF2-40B4-BE49-F238E27FC236}">
                  <a16:creationId xmlns:a16="http://schemas.microsoft.com/office/drawing/2014/main" id="{859D0A2A-B511-453B-BD2B-ADA0224FA8EA}"/>
                </a:ext>
              </a:extLst>
            </p:cNvPr>
            <p:cNvSpPr/>
            <p:nvPr/>
          </p:nvSpPr>
          <p:spPr>
            <a:xfrm>
              <a:off x="3973324" y="2324596"/>
              <a:ext cx="1742173" cy="32192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72" name="TextBox 471">
            <a:extLst>
              <a:ext uri="{FF2B5EF4-FFF2-40B4-BE49-F238E27FC236}">
                <a16:creationId xmlns:a16="http://schemas.microsoft.com/office/drawing/2014/main" id="{5638F8AD-8CA0-4D98-9DAC-6B399670C5A6}"/>
              </a:ext>
            </a:extLst>
          </p:cNvPr>
          <p:cNvSpPr txBox="1"/>
          <p:nvPr/>
        </p:nvSpPr>
        <p:spPr>
          <a:xfrm>
            <a:off x="9865942" y="4499843"/>
            <a:ext cx="1355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Library Assistant 1</a:t>
            </a:r>
          </a:p>
        </p:txBody>
      </p:sp>
      <p:sp>
        <p:nvSpPr>
          <p:cNvPr id="474" name="TextBox 473">
            <a:extLst>
              <a:ext uri="{FF2B5EF4-FFF2-40B4-BE49-F238E27FC236}">
                <a16:creationId xmlns:a16="http://schemas.microsoft.com/office/drawing/2014/main" id="{0C6F2473-DEEB-47A7-8108-177B647B1BFE}"/>
              </a:ext>
            </a:extLst>
          </p:cNvPr>
          <p:cNvSpPr txBox="1"/>
          <p:nvPr/>
        </p:nvSpPr>
        <p:spPr>
          <a:xfrm>
            <a:off x="9997484" y="4978909"/>
            <a:ext cx="10928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FTE        0.5</a:t>
            </a:r>
          </a:p>
        </p:txBody>
      </p:sp>
      <p:cxnSp>
        <p:nvCxnSpPr>
          <p:cNvPr id="483" name="Elbow Connector 137">
            <a:extLst>
              <a:ext uri="{FF2B5EF4-FFF2-40B4-BE49-F238E27FC236}">
                <a16:creationId xmlns:a16="http://schemas.microsoft.com/office/drawing/2014/main" id="{73A14882-4DCF-40C7-870F-C6ECF7F70053}"/>
              </a:ext>
            </a:extLst>
          </p:cNvPr>
          <p:cNvCxnSpPr>
            <a:cxnSpLocks/>
            <a:stCxn id="130" idx="2"/>
          </p:cNvCxnSpPr>
          <p:nvPr/>
        </p:nvCxnSpPr>
        <p:spPr>
          <a:xfrm rot="10800000" flipV="1">
            <a:off x="9672812" y="1153566"/>
            <a:ext cx="23543" cy="1747616"/>
          </a:xfrm>
          <a:prstGeom prst="bentConnector3">
            <a:avLst>
              <a:gd name="adj1" fmla="val 1109829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4" name="Elbow Connector 137">
            <a:extLst>
              <a:ext uri="{FF2B5EF4-FFF2-40B4-BE49-F238E27FC236}">
                <a16:creationId xmlns:a16="http://schemas.microsoft.com/office/drawing/2014/main" id="{B6B499ED-24EA-49F2-B258-5E383E77CCA7}"/>
              </a:ext>
            </a:extLst>
          </p:cNvPr>
          <p:cNvCxnSpPr>
            <a:cxnSpLocks/>
            <a:stCxn id="130" idx="2"/>
          </p:cNvCxnSpPr>
          <p:nvPr/>
        </p:nvCxnSpPr>
        <p:spPr>
          <a:xfrm rot="10800000" flipV="1">
            <a:off x="9672810" y="1153565"/>
            <a:ext cx="23545" cy="2705373"/>
          </a:xfrm>
          <a:prstGeom prst="bentConnector3">
            <a:avLst>
              <a:gd name="adj1" fmla="val 1070907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5" name="Elbow Connector 137">
            <a:extLst>
              <a:ext uri="{FF2B5EF4-FFF2-40B4-BE49-F238E27FC236}">
                <a16:creationId xmlns:a16="http://schemas.microsoft.com/office/drawing/2014/main" id="{89DA4DC3-128D-474D-AC64-A51036D616B4}"/>
              </a:ext>
            </a:extLst>
          </p:cNvPr>
          <p:cNvCxnSpPr>
            <a:cxnSpLocks/>
            <a:stCxn id="130" idx="2"/>
          </p:cNvCxnSpPr>
          <p:nvPr/>
        </p:nvCxnSpPr>
        <p:spPr>
          <a:xfrm rot="10800000" flipV="1">
            <a:off x="9672808" y="1153565"/>
            <a:ext cx="23547" cy="3707445"/>
          </a:xfrm>
          <a:prstGeom prst="bentConnector3">
            <a:avLst>
              <a:gd name="adj1" fmla="val 1070824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7" name="Elbow Connector 137">
            <a:extLst>
              <a:ext uri="{FF2B5EF4-FFF2-40B4-BE49-F238E27FC236}">
                <a16:creationId xmlns:a16="http://schemas.microsoft.com/office/drawing/2014/main" id="{29403C2F-2FF3-43E6-AFBC-13F13D2A68ED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9672807" y="1151986"/>
            <a:ext cx="2" cy="911791"/>
          </a:xfrm>
          <a:prstGeom prst="bentConnector3">
            <a:avLst>
              <a:gd name="adj1" fmla="val -11430000000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9" name="Group 498">
            <a:extLst>
              <a:ext uri="{FF2B5EF4-FFF2-40B4-BE49-F238E27FC236}">
                <a16:creationId xmlns:a16="http://schemas.microsoft.com/office/drawing/2014/main" id="{05E3110A-939D-4D8D-B57D-CDC3FF8F3A54}"/>
              </a:ext>
            </a:extLst>
          </p:cNvPr>
          <p:cNvGrpSpPr/>
          <p:nvPr/>
        </p:nvGrpSpPr>
        <p:grpSpPr>
          <a:xfrm>
            <a:off x="7403685" y="1647009"/>
            <a:ext cx="1742175" cy="733997"/>
            <a:chOff x="3973324" y="1912524"/>
            <a:chExt cx="1742175" cy="733997"/>
          </a:xfrm>
        </p:grpSpPr>
        <p:sp>
          <p:nvSpPr>
            <p:cNvPr id="500" name="Rectangle 499">
              <a:extLst>
                <a:ext uri="{FF2B5EF4-FFF2-40B4-BE49-F238E27FC236}">
                  <a16:creationId xmlns:a16="http://schemas.microsoft.com/office/drawing/2014/main" id="{1944D6A5-847D-4C55-B3C5-7B727F38BDD5}"/>
                </a:ext>
              </a:extLst>
            </p:cNvPr>
            <p:cNvSpPr/>
            <p:nvPr/>
          </p:nvSpPr>
          <p:spPr>
            <a:xfrm>
              <a:off x="3973326" y="1912524"/>
              <a:ext cx="1742173" cy="733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2" name="Rectangle 501">
              <a:extLst>
                <a:ext uri="{FF2B5EF4-FFF2-40B4-BE49-F238E27FC236}">
                  <a16:creationId xmlns:a16="http://schemas.microsoft.com/office/drawing/2014/main" id="{526F476D-DF7E-42D0-8C25-5F102BD754D0}"/>
                </a:ext>
              </a:extLst>
            </p:cNvPr>
            <p:cNvSpPr/>
            <p:nvPr/>
          </p:nvSpPr>
          <p:spPr>
            <a:xfrm>
              <a:off x="3973324" y="2336990"/>
              <a:ext cx="1742173" cy="30953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03" name="TextBox 502">
            <a:extLst>
              <a:ext uri="{FF2B5EF4-FFF2-40B4-BE49-F238E27FC236}">
                <a16:creationId xmlns:a16="http://schemas.microsoft.com/office/drawing/2014/main" id="{6A8AE529-4261-4DE6-A68F-6BFF8EFDE55F}"/>
              </a:ext>
            </a:extLst>
          </p:cNvPr>
          <p:cNvSpPr txBox="1"/>
          <p:nvPr/>
        </p:nvSpPr>
        <p:spPr>
          <a:xfrm>
            <a:off x="7596822" y="1697914"/>
            <a:ext cx="1355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Librarian</a:t>
            </a:r>
          </a:p>
        </p:txBody>
      </p:sp>
      <p:sp>
        <p:nvSpPr>
          <p:cNvPr id="505" name="TextBox 504">
            <a:extLst>
              <a:ext uri="{FF2B5EF4-FFF2-40B4-BE49-F238E27FC236}">
                <a16:creationId xmlns:a16="http://schemas.microsoft.com/office/drawing/2014/main" id="{D75C58A7-7AC7-4EEF-9CAF-A4ACE8E66B0F}"/>
              </a:ext>
            </a:extLst>
          </p:cNvPr>
          <p:cNvSpPr txBox="1"/>
          <p:nvPr/>
        </p:nvSpPr>
        <p:spPr>
          <a:xfrm>
            <a:off x="7728364" y="2176980"/>
            <a:ext cx="10928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FTE        2.5</a:t>
            </a:r>
          </a:p>
        </p:txBody>
      </p:sp>
      <p:grpSp>
        <p:nvGrpSpPr>
          <p:cNvPr id="513" name="Group 512">
            <a:extLst>
              <a:ext uri="{FF2B5EF4-FFF2-40B4-BE49-F238E27FC236}">
                <a16:creationId xmlns:a16="http://schemas.microsoft.com/office/drawing/2014/main" id="{4B6F36A8-24F4-425A-BADB-4490ABA01422}"/>
              </a:ext>
            </a:extLst>
          </p:cNvPr>
          <p:cNvGrpSpPr/>
          <p:nvPr/>
        </p:nvGrpSpPr>
        <p:grpSpPr>
          <a:xfrm>
            <a:off x="7410880" y="3577651"/>
            <a:ext cx="1742175" cy="733998"/>
            <a:chOff x="3973324" y="1912524"/>
            <a:chExt cx="1742175" cy="733998"/>
          </a:xfrm>
        </p:grpSpPr>
        <p:sp>
          <p:nvSpPr>
            <p:cNvPr id="514" name="Rectangle 513">
              <a:extLst>
                <a:ext uri="{FF2B5EF4-FFF2-40B4-BE49-F238E27FC236}">
                  <a16:creationId xmlns:a16="http://schemas.microsoft.com/office/drawing/2014/main" id="{84D5359E-69F0-426E-A196-6EB438AA0885}"/>
                </a:ext>
              </a:extLst>
            </p:cNvPr>
            <p:cNvSpPr/>
            <p:nvPr/>
          </p:nvSpPr>
          <p:spPr>
            <a:xfrm>
              <a:off x="3973326" y="1912524"/>
              <a:ext cx="1742173" cy="733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6" name="Rectangle 515">
              <a:extLst>
                <a:ext uri="{FF2B5EF4-FFF2-40B4-BE49-F238E27FC236}">
                  <a16:creationId xmlns:a16="http://schemas.microsoft.com/office/drawing/2014/main" id="{7CD39315-22D6-46AC-B72D-7368D0C61DB9}"/>
                </a:ext>
              </a:extLst>
            </p:cNvPr>
            <p:cNvSpPr/>
            <p:nvPr/>
          </p:nvSpPr>
          <p:spPr>
            <a:xfrm>
              <a:off x="3973324" y="2324598"/>
              <a:ext cx="1742173" cy="32192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17" name="TextBox 516">
            <a:extLst>
              <a:ext uri="{FF2B5EF4-FFF2-40B4-BE49-F238E27FC236}">
                <a16:creationId xmlns:a16="http://schemas.microsoft.com/office/drawing/2014/main" id="{D768CDDA-55D9-40E3-AA01-5F99F7B57B1F}"/>
              </a:ext>
            </a:extLst>
          </p:cNvPr>
          <p:cNvSpPr txBox="1"/>
          <p:nvPr/>
        </p:nvSpPr>
        <p:spPr>
          <a:xfrm>
            <a:off x="7604017" y="3628556"/>
            <a:ext cx="1355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Library Assistant 2</a:t>
            </a:r>
          </a:p>
        </p:txBody>
      </p:sp>
      <p:sp>
        <p:nvSpPr>
          <p:cNvPr id="519" name="TextBox 518">
            <a:extLst>
              <a:ext uri="{FF2B5EF4-FFF2-40B4-BE49-F238E27FC236}">
                <a16:creationId xmlns:a16="http://schemas.microsoft.com/office/drawing/2014/main" id="{819166CD-EE14-45BF-97D5-0D87957E3F74}"/>
              </a:ext>
            </a:extLst>
          </p:cNvPr>
          <p:cNvSpPr txBox="1"/>
          <p:nvPr/>
        </p:nvSpPr>
        <p:spPr>
          <a:xfrm>
            <a:off x="7735559" y="4107622"/>
            <a:ext cx="10928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FTE         0.5</a:t>
            </a:r>
          </a:p>
        </p:txBody>
      </p:sp>
      <p:grpSp>
        <p:nvGrpSpPr>
          <p:cNvPr id="520" name="Group 519">
            <a:extLst>
              <a:ext uri="{FF2B5EF4-FFF2-40B4-BE49-F238E27FC236}">
                <a16:creationId xmlns:a16="http://schemas.microsoft.com/office/drawing/2014/main" id="{22FE4AA4-8522-4716-915F-4F140B0416C5}"/>
              </a:ext>
            </a:extLst>
          </p:cNvPr>
          <p:cNvGrpSpPr/>
          <p:nvPr/>
        </p:nvGrpSpPr>
        <p:grpSpPr>
          <a:xfrm>
            <a:off x="7410878" y="4539658"/>
            <a:ext cx="1742175" cy="733997"/>
            <a:chOff x="3973324" y="1912524"/>
            <a:chExt cx="1742175" cy="733997"/>
          </a:xfrm>
        </p:grpSpPr>
        <p:sp>
          <p:nvSpPr>
            <p:cNvPr id="521" name="Rectangle 520">
              <a:extLst>
                <a:ext uri="{FF2B5EF4-FFF2-40B4-BE49-F238E27FC236}">
                  <a16:creationId xmlns:a16="http://schemas.microsoft.com/office/drawing/2014/main" id="{5D956FDB-D8AB-4CB2-983B-275691738088}"/>
                </a:ext>
              </a:extLst>
            </p:cNvPr>
            <p:cNvSpPr/>
            <p:nvPr/>
          </p:nvSpPr>
          <p:spPr>
            <a:xfrm>
              <a:off x="3973326" y="1912524"/>
              <a:ext cx="1742173" cy="733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3" name="Rectangle 522">
              <a:extLst>
                <a:ext uri="{FF2B5EF4-FFF2-40B4-BE49-F238E27FC236}">
                  <a16:creationId xmlns:a16="http://schemas.microsoft.com/office/drawing/2014/main" id="{4A61EA19-DE4D-40DE-B4E1-75D2870CBF6E}"/>
                </a:ext>
              </a:extLst>
            </p:cNvPr>
            <p:cNvSpPr/>
            <p:nvPr/>
          </p:nvSpPr>
          <p:spPr>
            <a:xfrm>
              <a:off x="3973324" y="2335582"/>
              <a:ext cx="1742173" cy="31093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24" name="TextBox 523">
            <a:extLst>
              <a:ext uri="{FF2B5EF4-FFF2-40B4-BE49-F238E27FC236}">
                <a16:creationId xmlns:a16="http://schemas.microsoft.com/office/drawing/2014/main" id="{06764B5E-33E0-4301-B6DC-15BFC004BE80}"/>
              </a:ext>
            </a:extLst>
          </p:cNvPr>
          <p:cNvSpPr txBox="1"/>
          <p:nvPr/>
        </p:nvSpPr>
        <p:spPr>
          <a:xfrm>
            <a:off x="7604015" y="4590563"/>
            <a:ext cx="1355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Library Assistant 1</a:t>
            </a:r>
          </a:p>
        </p:txBody>
      </p:sp>
      <p:sp>
        <p:nvSpPr>
          <p:cNvPr id="526" name="TextBox 525">
            <a:extLst>
              <a:ext uri="{FF2B5EF4-FFF2-40B4-BE49-F238E27FC236}">
                <a16:creationId xmlns:a16="http://schemas.microsoft.com/office/drawing/2014/main" id="{9697F856-813D-4690-BCDB-4E5F9328BE65}"/>
              </a:ext>
            </a:extLst>
          </p:cNvPr>
          <p:cNvSpPr txBox="1"/>
          <p:nvPr/>
        </p:nvSpPr>
        <p:spPr>
          <a:xfrm>
            <a:off x="7735557" y="5069629"/>
            <a:ext cx="10928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FTE         1</a:t>
            </a:r>
          </a:p>
        </p:txBody>
      </p:sp>
      <p:cxnSp>
        <p:nvCxnSpPr>
          <p:cNvPr id="538" name="Elbow Connector 137">
            <a:extLst>
              <a:ext uri="{FF2B5EF4-FFF2-40B4-BE49-F238E27FC236}">
                <a16:creationId xmlns:a16="http://schemas.microsoft.com/office/drawing/2014/main" id="{62903555-44EA-45EB-873B-2BD51E51A659}"/>
              </a:ext>
            </a:extLst>
          </p:cNvPr>
          <p:cNvCxnSpPr>
            <a:cxnSpLocks/>
            <a:stCxn id="135" idx="2"/>
          </p:cNvCxnSpPr>
          <p:nvPr/>
        </p:nvCxnSpPr>
        <p:spPr>
          <a:xfrm rot="10800000" flipV="1">
            <a:off x="7403687" y="1153566"/>
            <a:ext cx="5326" cy="905516"/>
          </a:xfrm>
          <a:prstGeom prst="bentConnector3">
            <a:avLst>
              <a:gd name="adj1" fmla="val 4163368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2" name="Group 551">
            <a:extLst>
              <a:ext uri="{FF2B5EF4-FFF2-40B4-BE49-F238E27FC236}">
                <a16:creationId xmlns:a16="http://schemas.microsoft.com/office/drawing/2014/main" id="{AEFBDE26-E010-4563-ACC6-0F83AD0AFA39}"/>
              </a:ext>
            </a:extLst>
          </p:cNvPr>
          <p:cNvGrpSpPr/>
          <p:nvPr/>
        </p:nvGrpSpPr>
        <p:grpSpPr>
          <a:xfrm>
            <a:off x="5106253" y="1644985"/>
            <a:ext cx="1742175" cy="733997"/>
            <a:chOff x="3973324" y="1912524"/>
            <a:chExt cx="1742175" cy="733997"/>
          </a:xfrm>
        </p:grpSpPr>
        <p:sp>
          <p:nvSpPr>
            <p:cNvPr id="553" name="Rectangle 552">
              <a:extLst>
                <a:ext uri="{FF2B5EF4-FFF2-40B4-BE49-F238E27FC236}">
                  <a16:creationId xmlns:a16="http://schemas.microsoft.com/office/drawing/2014/main" id="{23719351-2036-464F-BF65-660CC64DC8B8}"/>
                </a:ext>
              </a:extLst>
            </p:cNvPr>
            <p:cNvSpPr/>
            <p:nvPr/>
          </p:nvSpPr>
          <p:spPr>
            <a:xfrm>
              <a:off x="3973326" y="1912524"/>
              <a:ext cx="1742173" cy="733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5" name="Rectangle 554">
              <a:extLst>
                <a:ext uri="{FF2B5EF4-FFF2-40B4-BE49-F238E27FC236}">
                  <a16:creationId xmlns:a16="http://schemas.microsoft.com/office/drawing/2014/main" id="{70F9FCF4-155B-473A-B744-47A27BAC5FC7}"/>
                </a:ext>
              </a:extLst>
            </p:cNvPr>
            <p:cNvSpPr/>
            <p:nvPr/>
          </p:nvSpPr>
          <p:spPr>
            <a:xfrm>
              <a:off x="3973324" y="2339014"/>
              <a:ext cx="1742173" cy="3075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56" name="TextBox 555">
            <a:extLst>
              <a:ext uri="{FF2B5EF4-FFF2-40B4-BE49-F238E27FC236}">
                <a16:creationId xmlns:a16="http://schemas.microsoft.com/office/drawing/2014/main" id="{DF905DD4-4C99-4416-ADEA-0E0A3EE61159}"/>
              </a:ext>
            </a:extLst>
          </p:cNvPr>
          <p:cNvSpPr txBox="1"/>
          <p:nvPr/>
        </p:nvSpPr>
        <p:spPr>
          <a:xfrm>
            <a:off x="5299390" y="1695890"/>
            <a:ext cx="1355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Librarian</a:t>
            </a:r>
          </a:p>
        </p:txBody>
      </p:sp>
      <p:sp>
        <p:nvSpPr>
          <p:cNvPr id="558" name="TextBox 557">
            <a:extLst>
              <a:ext uri="{FF2B5EF4-FFF2-40B4-BE49-F238E27FC236}">
                <a16:creationId xmlns:a16="http://schemas.microsoft.com/office/drawing/2014/main" id="{7620B541-1616-48DB-9B14-D0EC1D27540B}"/>
              </a:ext>
            </a:extLst>
          </p:cNvPr>
          <p:cNvSpPr txBox="1"/>
          <p:nvPr/>
        </p:nvSpPr>
        <p:spPr>
          <a:xfrm>
            <a:off x="5430932" y="2174956"/>
            <a:ext cx="10928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FTE         4</a:t>
            </a:r>
          </a:p>
        </p:txBody>
      </p:sp>
      <p:grpSp>
        <p:nvGrpSpPr>
          <p:cNvPr id="559" name="Group 558">
            <a:extLst>
              <a:ext uri="{FF2B5EF4-FFF2-40B4-BE49-F238E27FC236}">
                <a16:creationId xmlns:a16="http://schemas.microsoft.com/office/drawing/2014/main" id="{7721C15F-915B-4210-A2E2-A3B71E9147E7}"/>
              </a:ext>
            </a:extLst>
          </p:cNvPr>
          <p:cNvGrpSpPr/>
          <p:nvPr/>
        </p:nvGrpSpPr>
        <p:grpSpPr>
          <a:xfrm>
            <a:off x="5117919" y="2554632"/>
            <a:ext cx="1742175" cy="733997"/>
            <a:chOff x="3973324" y="1912524"/>
            <a:chExt cx="1742175" cy="733997"/>
          </a:xfrm>
        </p:grpSpPr>
        <p:sp>
          <p:nvSpPr>
            <p:cNvPr id="560" name="Rectangle 559">
              <a:extLst>
                <a:ext uri="{FF2B5EF4-FFF2-40B4-BE49-F238E27FC236}">
                  <a16:creationId xmlns:a16="http://schemas.microsoft.com/office/drawing/2014/main" id="{0E3FABBE-EB9B-471C-BDCB-B736E8795400}"/>
                </a:ext>
              </a:extLst>
            </p:cNvPr>
            <p:cNvSpPr/>
            <p:nvPr/>
          </p:nvSpPr>
          <p:spPr>
            <a:xfrm>
              <a:off x="3973326" y="1912524"/>
              <a:ext cx="1742173" cy="733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2" name="Rectangle 561">
              <a:extLst>
                <a:ext uri="{FF2B5EF4-FFF2-40B4-BE49-F238E27FC236}">
                  <a16:creationId xmlns:a16="http://schemas.microsoft.com/office/drawing/2014/main" id="{5705970B-DB75-4E12-97AE-E5F23615A8ED}"/>
                </a:ext>
              </a:extLst>
            </p:cNvPr>
            <p:cNvSpPr/>
            <p:nvPr/>
          </p:nvSpPr>
          <p:spPr>
            <a:xfrm>
              <a:off x="3973324" y="2286808"/>
              <a:ext cx="1742173" cy="35971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63" name="TextBox 562">
            <a:extLst>
              <a:ext uri="{FF2B5EF4-FFF2-40B4-BE49-F238E27FC236}">
                <a16:creationId xmlns:a16="http://schemas.microsoft.com/office/drawing/2014/main" id="{740A1E92-0B6D-4DBE-9570-D96CDBDA6D3D}"/>
              </a:ext>
            </a:extLst>
          </p:cNvPr>
          <p:cNvSpPr txBox="1"/>
          <p:nvPr/>
        </p:nvSpPr>
        <p:spPr>
          <a:xfrm>
            <a:off x="5311056" y="2518924"/>
            <a:ext cx="1355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Senior Library Assistant</a:t>
            </a:r>
          </a:p>
        </p:txBody>
      </p:sp>
      <p:sp>
        <p:nvSpPr>
          <p:cNvPr id="565" name="TextBox 564">
            <a:extLst>
              <a:ext uri="{FF2B5EF4-FFF2-40B4-BE49-F238E27FC236}">
                <a16:creationId xmlns:a16="http://schemas.microsoft.com/office/drawing/2014/main" id="{84457721-E356-4132-95C5-F5CDA32E5C44}"/>
              </a:ext>
            </a:extLst>
          </p:cNvPr>
          <p:cNvSpPr txBox="1"/>
          <p:nvPr/>
        </p:nvSpPr>
        <p:spPr>
          <a:xfrm>
            <a:off x="5442598" y="3084603"/>
            <a:ext cx="10928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FTE       1</a:t>
            </a:r>
          </a:p>
        </p:txBody>
      </p:sp>
      <p:grpSp>
        <p:nvGrpSpPr>
          <p:cNvPr id="566" name="Group 565">
            <a:extLst>
              <a:ext uri="{FF2B5EF4-FFF2-40B4-BE49-F238E27FC236}">
                <a16:creationId xmlns:a16="http://schemas.microsoft.com/office/drawing/2014/main" id="{1D3637CF-B4BB-4D19-ABF9-FED6F0EFA40A}"/>
              </a:ext>
            </a:extLst>
          </p:cNvPr>
          <p:cNvGrpSpPr/>
          <p:nvPr/>
        </p:nvGrpSpPr>
        <p:grpSpPr>
          <a:xfrm>
            <a:off x="5117917" y="3407988"/>
            <a:ext cx="1742175" cy="733997"/>
            <a:chOff x="3973324" y="1912524"/>
            <a:chExt cx="1742175" cy="733997"/>
          </a:xfrm>
        </p:grpSpPr>
        <p:sp>
          <p:nvSpPr>
            <p:cNvPr id="567" name="Rectangle 566">
              <a:extLst>
                <a:ext uri="{FF2B5EF4-FFF2-40B4-BE49-F238E27FC236}">
                  <a16:creationId xmlns:a16="http://schemas.microsoft.com/office/drawing/2014/main" id="{5FD013F4-9B8E-4588-82DA-5B66376F4B88}"/>
                </a:ext>
              </a:extLst>
            </p:cNvPr>
            <p:cNvSpPr/>
            <p:nvPr/>
          </p:nvSpPr>
          <p:spPr>
            <a:xfrm>
              <a:off x="3973326" y="1912524"/>
              <a:ext cx="1742173" cy="733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9" name="Rectangle 568">
              <a:extLst>
                <a:ext uri="{FF2B5EF4-FFF2-40B4-BE49-F238E27FC236}">
                  <a16:creationId xmlns:a16="http://schemas.microsoft.com/office/drawing/2014/main" id="{E7ADD67F-7000-4CA3-8DA7-9861BBD8AB08}"/>
                </a:ext>
              </a:extLst>
            </p:cNvPr>
            <p:cNvSpPr/>
            <p:nvPr/>
          </p:nvSpPr>
          <p:spPr>
            <a:xfrm>
              <a:off x="3973324" y="2317760"/>
              <a:ext cx="1742173" cy="32876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70" name="TextBox 569">
            <a:extLst>
              <a:ext uri="{FF2B5EF4-FFF2-40B4-BE49-F238E27FC236}">
                <a16:creationId xmlns:a16="http://schemas.microsoft.com/office/drawing/2014/main" id="{41EAFB44-722C-41F5-B3B0-5982567250B3}"/>
              </a:ext>
            </a:extLst>
          </p:cNvPr>
          <p:cNvSpPr txBox="1"/>
          <p:nvPr/>
        </p:nvSpPr>
        <p:spPr>
          <a:xfrm>
            <a:off x="5311054" y="3458893"/>
            <a:ext cx="1355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Library Assistant 2</a:t>
            </a:r>
          </a:p>
        </p:txBody>
      </p:sp>
      <p:sp>
        <p:nvSpPr>
          <p:cNvPr id="572" name="TextBox 571">
            <a:extLst>
              <a:ext uri="{FF2B5EF4-FFF2-40B4-BE49-F238E27FC236}">
                <a16:creationId xmlns:a16="http://schemas.microsoft.com/office/drawing/2014/main" id="{2301EEFC-0E04-429A-94C9-E4BC86FFFCB1}"/>
              </a:ext>
            </a:extLst>
          </p:cNvPr>
          <p:cNvSpPr txBox="1"/>
          <p:nvPr/>
        </p:nvSpPr>
        <p:spPr>
          <a:xfrm>
            <a:off x="5507302" y="3947698"/>
            <a:ext cx="10928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FTE        1</a:t>
            </a:r>
          </a:p>
        </p:txBody>
      </p:sp>
      <p:cxnSp>
        <p:nvCxnSpPr>
          <p:cNvPr id="591" name="Elbow Connector 137">
            <a:extLst>
              <a:ext uri="{FF2B5EF4-FFF2-40B4-BE49-F238E27FC236}">
                <a16:creationId xmlns:a16="http://schemas.microsoft.com/office/drawing/2014/main" id="{084C28EA-58F8-448C-8E8D-72A495A0FE0B}"/>
              </a:ext>
            </a:extLst>
          </p:cNvPr>
          <p:cNvCxnSpPr>
            <a:cxnSpLocks/>
            <a:stCxn id="141" idx="2"/>
          </p:cNvCxnSpPr>
          <p:nvPr/>
        </p:nvCxnSpPr>
        <p:spPr>
          <a:xfrm rot="10800000" flipV="1">
            <a:off x="5106256" y="1153564"/>
            <a:ext cx="15417" cy="903493"/>
          </a:xfrm>
          <a:prstGeom prst="bentConnector3">
            <a:avLst>
              <a:gd name="adj1" fmla="val 1600701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2" name="Group 601">
            <a:extLst>
              <a:ext uri="{FF2B5EF4-FFF2-40B4-BE49-F238E27FC236}">
                <a16:creationId xmlns:a16="http://schemas.microsoft.com/office/drawing/2014/main" id="{B92FF27D-B999-4461-979B-CD37499FC497}"/>
              </a:ext>
            </a:extLst>
          </p:cNvPr>
          <p:cNvGrpSpPr/>
          <p:nvPr/>
        </p:nvGrpSpPr>
        <p:grpSpPr>
          <a:xfrm>
            <a:off x="2830384" y="1626320"/>
            <a:ext cx="1742175" cy="733997"/>
            <a:chOff x="3973324" y="1912524"/>
            <a:chExt cx="1742175" cy="733997"/>
          </a:xfrm>
        </p:grpSpPr>
        <p:sp>
          <p:nvSpPr>
            <p:cNvPr id="603" name="Rectangle 602">
              <a:extLst>
                <a:ext uri="{FF2B5EF4-FFF2-40B4-BE49-F238E27FC236}">
                  <a16:creationId xmlns:a16="http://schemas.microsoft.com/office/drawing/2014/main" id="{C4EC7EC2-C9FE-44BF-B9D6-7FF56B615A08}"/>
                </a:ext>
              </a:extLst>
            </p:cNvPr>
            <p:cNvSpPr/>
            <p:nvPr/>
          </p:nvSpPr>
          <p:spPr>
            <a:xfrm>
              <a:off x="3973326" y="1912524"/>
              <a:ext cx="1742173" cy="733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5" name="Rectangle 604">
              <a:extLst>
                <a:ext uri="{FF2B5EF4-FFF2-40B4-BE49-F238E27FC236}">
                  <a16:creationId xmlns:a16="http://schemas.microsoft.com/office/drawing/2014/main" id="{DBB81AB0-933D-434A-9705-42FE87E35D5E}"/>
                </a:ext>
              </a:extLst>
            </p:cNvPr>
            <p:cNvSpPr/>
            <p:nvPr/>
          </p:nvSpPr>
          <p:spPr>
            <a:xfrm>
              <a:off x="3973324" y="2312654"/>
              <a:ext cx="1742173" cy="33386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06" name="TextBox 605">
            <a:extLst>
              <a:ext uri="{FF2B5EF4-FFF2-40B4-BE49-F238E27FC236}">
                <a16:creationId xmlns:a16="http://schemas.microsoft.com/office/drawing/2014/main" id="{91331696-0470-4A1D-9FAE-215ED4F66D1C}"/>
              </a:ext>
            </a:extLst>
          </p:cNvPr>
          <p:cNvSpPr txBox="1"/>
          <p:nvPr/>
        </p:nvSpPr>
        <p:spPr>
          <a:xfrm>
            <a:off x="3023521" y="1677225"/>
            <a:ext cx="1355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Librarian</a:t>
            </a:r>
          </a:p>
        </p:txBody>
      </p:sp>
      <p:sp>
        <p:nvSpPr>
          <p:cNvPr id="608" name="TextBox 607">
            <a:extLst>
              <a:ext uri="{FF2B5EF4-FFF2-40B4-BE49-F238E27FC236}">
                <a16:creationId xmlns:a16="http://schemas.microsoft.com/office/drawing/2014/main" id="{4D22C1D6-BB69-4442-9AF0-28AA37278F39}"/>
              </a:ext>
            </a:extLst>
          </p:cNvPr>
          <p:cNvSpPr txBox="1"/>
          <p:nvPr/>
        </p:nvSpPr>
        <p:spPr>
          <a:xfrm>
            <a:off x="3155063" y="2156291"/>
            <a:ext cx="10928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FTE         3</a:t>
            </a:r>
          </a:p>
        </p:txBody>
      </p:sp>
      <p:grpSp>
        <p:nvGrpSpPr>
          <p:cNvPr id="609" name="Group 608">
            <a:extLst>
              <a:ext uri="{FF2B5EF4-FFF2-40B4-BE49-F238E27FC236}">
                <a16:creationId xmlns:a16="http://schemas.microsoft.com/office/drawing/2014/main" id="{8E44EE90-116E-433C-A0A9-135FBAA217A1}"/>
              </a:ext>
            </a:extLst>
          </p:cNvPr>
          <p:cNvGrpSpPr/>
          <p:nvPr/>
        </p:nvGrpSpPr>
        <p:grpSpPr>
          <a:xfrm>
            <a:off x="2830030" y="2491689"/>
            <a:ext cx="1742175" cy="733997"/>
            <a:chOff x="3973324" y="1912524"/>
            <a:chExt cx="1742175" cy="733997"/>
          </a:xfrm>
        </p:grpSpPr>
        <p:sp>
          <p:nvSpPr>
            <p:cNvPr id="610" name="Rectangle 609">
              <a:extLst>
                <a:ext uri="{FF2B5EF4-FFF2-40B4-BE49-F238E27FC236}">
                  <a16:creationId xmlns:a16="http://schemas.microsoft.com/office/drawing/2014/main" id="{D41D59DD-D5B1-4FDF-A834-13DE4077B728}"/>
                </a:ext>
              </a:extLst>
            </p:cNvPr>
            <p:cNvSpPr/>
            <p:nvPr/>
          </p:nvSpPr>
          <p:spPr>
            <a:xfrm>
              <a:off x="3973326" y="1912524"/>
              <a:ext cx="1742173" cy="733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2" name="Rectangle 611">
              <a:extLst>
                <a:ext uri="{FF2B5EF4-FFF2-40B4-BE49-F238E27FC236}">
                  <a16:creationId xmlns:a16="http://schemas.microsoft.com/office/drawing/2014/main" id="{9B152EE3-1053-4FBD-9BD1-E9A5EAC611E2}"/>
                </a:ext>
              </a:extLst>
            </p:cNvPr>
            <p:cNvSpPr/>
            <p:nvPr/>
          </p:nvSpPr>
          <p:spPr>
            <a:xfrm>
              <a:off x="3973324" y="2329844"/>
              <a:ext cx="1742173" cy="31667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13" name="TextBox 612">
            <a:extLst>
              <a:ext uri="{FF2B5EF4-FFF2-40B4-BE49-F238E27FC236}">
                <a16:creationId xmlns:a16="http://schemas.microsoft.com/office/drawing/2014/main" id="{0096C64C-A623-4B99-AA13-0838B75E3369}"/>
              </a:ext>
            </a:extLst>
          </p:cNvPr>
          <p:cNvSpPr txBox="1"/>
          <p:nvPr/>
        </p:nvSpPr>
        <p:spPr>
          <a:xfrm>
            <a:off x="3087002" y="2463321"/>
            <a:ext cx="1355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Senior Library Assistant</a:t>
            </a:r>
          </a:p>
        </p:txBody>
      </p:sp>
      <p:sp>
        <p:nvSpPr>
          <p:cNvPr id="615" name="TextBox 614">
            <a:extLst>
              <a:ext uri="{FF2B5EF4-FFF2-40B4-BE49-F238E27FC236}">
                <a16:creationId xmlns:a16="http://schemas.microsoft.com/office/drawing/2014/main" id="{2AC88304-4380-4839-BC34-D42F25FEF15D}"/>
              </a:ext>
            </a:extLst>
          </p:cNvPr>
          <p:cNvSpPr txBox="1"/>
          <p:nvPr/>
        </p:nvSpPr>
        <p:spPr>
          <a:xfrm>
            <a:off x="3210220" y="3032913"/>
            <a:ext cx="10928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FTE       1</a:t>
            </a:r>
          </a:p>
        </p:txBody>
      </p:sp>
      <p:grpSp>
        <p:nvGrpSpPr>
          <p:cNvPr id="616" name="Group 615">
            <a:extLst>
              <a:ext uri="{FF2B5EF4-FFF2-40B4-BE49-F238E27FC236}">
                <a16:creationId xmlns:a16="http://schemas.microsoft.com/office/drawing/2014/main" id="{997E2B47-B3FB-4480-8F21-FBF81E794F4B}"/>
              </a:ext>
            </a:extLst>
          </p:cNvPr>
          <p:cNvGrpSpPr/>
          <p:nvPr/>
        </p:nvGrpSpPr>
        <p:grpSpPr>
          <a:xfrm>
            <a:off x="2828268" y="3495964"/>
            <a:ext cx="1742175" cy="733997"/>
            <a:chOff x="3973324" y="1912524"/>
            <a:chExt cx="1742175" cy="733997"/>
          </a:xfrm>
        </p:grpSpPr>
        <p:sp>
          <p:nvSpPr>
            <p:cNvPr id="617" name="Rectangle 616">
              <a:extLst>
                <a:ext uri="{FF2B5EF4-FFF2-40B4-BE49-F238E27FC236}">
                  <a16:creationId xmlns:a16="http://schemas.microsoft.com/office/drawing/2014/main" id="{8393D6CB-0BA1-47E2-8B5E-139358A921AE}"/>
                </a:ext>
              </a:extLst>
            </p:cNvPr>
            <p:cNvSpPr/>
            <p:nvPr/>
          </p:nvSpPr>
          <p:spPr>
            <a:xfrm>
              <a:off x="3973326" y="1912524"/>
              <a:ext cx="1742173" cy="733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9" name="Rectangle 618">
              <a:extLst>
                <a:ext uri="{FF2B5EF4-FFF2-40B4-BE49-F238E27FC236}">
                  <a16:creationId xmlns:a16="http://schemas.microsoft.com/office/drawing/2014/main" id="{7692DA3F-6A25-45E8-97CC-BB90EB2C0FFC}"/>
                </a:ext>
              </a:extLst>
            </p:cNvPr>
            <p:cNvSpPr/>
            <p:nvPr/>
          </p:nvSpPr>
          <p:spPr>
            <a:xfrm>
              <a:off x="3973324" y="2324596"/>
              <a:ext cx="1742173" cy="32192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20" name="TextBox 619">
            <a:extLst>
              <a:ext uri="{FF2B5EF4-FFF2-40B4-BE49-F238E27FC236}">
                <a16:creationId xmlns:a16="http://schemas.microsoft.com/office/drawing/2014/main" id="{577C1B77-18CE-45BA-9C07-91651468B4B4}"/>
              </a:ext>
            </a:extLst>
          </p:cNvPr>
          <p:cNvSpPr txBox="1"/>
          <p:nvPr/>
        </p:nvSpPr>
        <p:spPr>
          <a:xfrm>
            <a:off x="3021405" y="3546869"/>
            <a:ext cx="1355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Library Assistant 2</a:t>
            </a:r>
          </a:p>
        </p:txBody>
      </p:sp>
      <p:sp>
        <p:nvSpPr>
          <p:cNvPr id="622" name="TextBox 621">
            <a:extLst>
              <a:ext uri="{FF2B5EF4-FFF2-40B4-BE49-F238E27FC236}">
                <a16:creationId xmlns:a16="http://schemas.microsoft.com/office/drawing/2014/main" id="{3EE1BD70-3F7C-4FAE-8461-E10AFC954CA7}"/>
              </a:ext>
            </a:extLst>
          </p:cNvPr>
          <p:cNvSpPr txBox="1"/>
          <p:nvPr/>
        </p:nvSpPr>
        <p:spPr>
          <a:xfrm>
            <a:off x="3152947" y="4025935"/>
            <a:ext cx="10928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FTE         1.5</a:t>
            </a:r>
          </a:p>
        </p:txBody>
      </p:sp>
      <p:grpSp>
        <p:nvGrpSpPr>
          <p:cNvPr id="623" name="Group 622">
            <a:extLst>
              <a:ext uri="{FF2B5EF4-FFF2-40B4-BE49-F238E27FC236}">
                <a16:creationId xmlns:a16="http://schemas.microsoft.com/office/drawing/2014/main" id="{3D21B0F5-D724-4B56-959A-FDEE930BF620}"/>
              </a:ext>
            </a:extLst>
          </p:cNvPr>
          <p:cNvGrpSpPr/>
          <p:nvPr/>
        </p:nvGrpSpPr>
        <p:grpSpPr>
          <a:xfrm>
            <a:off x="2834820" y="4550644"/>
            <a:ext cx="1742175" cy="733997"/>
            <a:chOff x="3973324" y="1912524"/>
            <a:chExt cx="1742175" cy="733997"/>
          </a:xfrm>
        </p:grpSpPr>
        <p:sp>
          <p:nvSpPr>
            <p:cNvPr id="624" name="Rectangle 623">
              <a:extLst>
                <a:ext uri="{FF2B5EF4-FFF2-40B4-BE49-F238E27FC236}">
                  <a16:creationId xmlns:a16="http://schemas.microsoft.com/office/drawing/2014/main" id="{31EDF945-B0C4-4BDC-8B8D-AE8CB0552B91}"/>
                </a:ext>
              </a:extLst>
            </p:cNvPr>
            <p:cNvSpPr/>
            <p:nvPr/>
          </p:nvSpPr>
          <p:spPr>
            <a:xfrm>
              <a:off x="3973326" y="1912524"/>
              <a:ext cx="1742173" cy="733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6" name="Rectangle 625">
              <a:extLst>
                <a:ext uri="{FF2B5EF4-FFF2-40B4-BE49-F238E27FC236}">
                  <a16:creationId xmlns:a16="http://schemas.microsoft.com/office/drawing/2014/main" id="{FF500ADE-D8E2-45B4-843A-98EECF2AC24A}"/>
                </a:ext>
              </a:extLst>
            </p:cNvPr>
            <p:cNvSpPr/>
            <p:nvPr/>
          </p:nvSpPr>
          <p:spPr>
            <a:xfrm>
              <a:off x="3973324" y="2324596"/>
              <a:ext cx="1742173" cy="32192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27" name="TextBox 626">
            <a:extLst>
              <a:ext uri="{FF2B5EF4-FFF2-40B4-BE49-F238E27FC236}">
                <a16:creationId xmlns:a16="http://schemas.microsoft.com/office/drawing/2014/main" id="{02E0A693-5660-4DB5-9135-899B2D6817D7}"/>
              </a:ext>
            </a:extLst>
          </p:cNvPr>
          <p:cNvSpPr txBox="1"/>
          <p:nvPr/>
        </p:nvSpPr>
        <p:spPr>
          <a:xfrm>
            <a:off x="3027957" y="4601549"/>
            <a:ext cx="1355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Library Assistant 1</a:t>
            </a:r>
          </a:p>
        </p:txBody>
      </p:sp>
      <p:sp>
        <p:nvSpPr>
          <p:cNvPr id="629" name="TextBox 628">
            <a:extLst>
              <a:ext uri="{FF2B5EF4-FFF2-40B4-BE49-F238E27FC236}">
                <a16:creationId xmlns:a16="http://schemas.microsoft.com/office/drawing/2014/main" id="{044EF423-E369-4FB8-B92F-915E85DCD06A}"/>
              </a:ext>
            </a:extLst>
          </p:cNvPr>
          <p:cNvSpPr txBox="1"/>
          <p:nvPr/>
        </p:nvSpPr>
        <p:spPr>
          <a:xfrm>
            <a:off x="3159499" y="5080615"/>
            <a:ext cx="10928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FTE        0.5</a:t>
            </a:r>
          </a:p>
        </p:txBody>
      </p:sp>
      <p:cxnSp>
        <p:nvCxnSpPr>
          <p:cNvPr id="637" name="Elbow Connector 137">
            <a:extLst>
              <a:ext uri="{FF2B5EF4-FFF2-40B4-BE49-F238E27FC236}">
                <a16:creationId xmlns:a16="http://schemas.microsoft.com/office/drawing/2014/main" id="{FD2987CB-9D20-43AD-92BA-1DDD26681DBB}"/>
              </a:ext>
            </a:extLst>
          </p:cNvPr>
          <p:cNvCxnSpPr>
            <a:cxnSpLocks/>
            <a:stCxn id="168" idx="2"/>
          </p:cNvCxnSpPr>
          <p:nvPr/>
        </p:nvCxnSpPr>
        <p:spPr>
          <a:xfrm rot="10800000" flipV="1">
            <a:off x="2830032" y="1132876"/>
            <a:ext cx="8696" cy="1770886"/>
          </a:xfrm>
          <a:prstGeom prst="bentConnector3">
            <a:avLst>
              <a:gd name="adj1" fmla="val 2728795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8" name="Elbow Connector 137">
            <a:extLst>
              <a:ext uri="{FF2B5EF4-FFF2-40B4-BE49-F238E27FC236}">
                <a16:creationId xmlns:a16="http://schemas.microsoft.com/office/drawing/2014/main" id="{EE84303F-59E5-4F79-83F2-10523EFE2E72}"/>
              </a:ext>
            </a:extLst>
          </p:cNvPr>
          <p:cNvCxnSpPr>
            <a:cxnSpLocks/>
            <a:stCxn id="168" idx="2"/>
          </p:cNvCxnSpPr>
          <p:nvPr/>
        </p:nvCxnSpPr>
        <p:spPr>
          <a:xfrm rot="10800000" flipV="1">
            <a:off x="2828270" y="1132875"/>
            <a:ext cx="10458" cy="2775161"/>
          </a:xfrm>
          <a:prstGeom prst="bentConnector3">
            <a:avLst>
              <a:gd name="adj1" fmla="val 2285886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9" name="Elbow Connector 137">
            <a:extLst>
              <a:ext uri="{FF2B5EF4-FFF2-40B4-BE49-F238E27FC236}">
                <a16:creationId xmlns:a16="http://schemas.microsoft.com/office/drawing/2014/main" id="{C450B828-12E5-40FD-A178-1C50B2A58882}"/>
              </a:ext>
            </a:extLst>
          </p:cNvPr>
          <p:cNvCxnSpPr>
            <a:cxnSpLocks/>
            <a:stCxn id="168" idx="2"/>
          </p:cNvCxnSpPr>
          <p:nvPr/>
        </p:nvCxnSpPr>
        <p:spPr>
          <a:xfrm rot="10800000" flipV="1">
            <a:off x="2834822" y="1132875"/>
            <a:ext cx="3906" cy="3829841"/>
          </a:xfrm>
          <a:prstGeom prst="bentConnector3">
            <a:avLst>
              <a:gd name="adj1" fmla="val 5952535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1" name="Elbow Connector 137">
            <a:extLst>
              <a:ext uri="{FF2B5EF4-FFF2-40B4-BE49-F238E27FC236}">
                <a16:creationId xmlns:a16="http://schemas.microsoft.com/office/drawing/2014/main" id="{F614FE71-C780-4C9A-9B00-7105A70F676C}"/>
              </a:ext>
            </a:extLst>
          </p:cNvPr>
          <p:cNvCxnSpPr>
            <a:cxnSpLocks/>
            <a:stCxn id="168" idx="2"/>
          </p:cNvCxnSpPr>
          <p:nvPr/>
        </p:nvCxnSpPr>
        <p:spPr>
          <a:xfrm rot="10800000" flipV="1">
            <a:off x="2830386" y="1132875"/>
            <a:ext cx="8342" cy="905517"/>
          </a:xfrm>
          <a:prstGeom prst="bentConnector3">
            <a:avLst>
              <a:gd name="adj1" fmla="val 3052649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4" name="Group 653">
            <a:extLst>
              <a:ext uri="{FF2B5EF4-FFF2-40B4-BE49-F238E27FC236}">
                <a16:creationId xmlns:a16="http://schemas.microsoft.com/office/drawing/2014/main" id="{C4C38B31-D8FF-4A43-B8EE-644A59F37C77}"/>
              </a:ext>
            </a:extLst>
          </p:cNvPr>
          <p:cNvGrpSpPr/>
          <p:nvPr/>
        </p:nvGrpSpPr>
        <p:grpSpPr>
          <a:xfrm>
            <a:off x="546387" y="1621505"/>
            <a:ext cx="1742175" cy="733998"/>
            <a:chOff x="3973324" y="1912524"/>
            <a:chExt cx="1742175" cy="733998"/>
          </a:xfrm>
        </p:grpSpPr>
        <p:sp>
          <p:nvSpPr>
            <p:cNvPr id="655" name="Rectangle 654">
              <a:extLst>
                <a:ext uri="{FF2B5EF4-FFF2-40B4-BE49-F238E27FC236}">
                  <a16:creationId xmlns:a16="http://schemas.microsoft.com/office/drawing/2014/main" id="{7CA63D20-2167-446D-BB89-3B75F8E33224}"/>
                </a:ext>
              </a:extLst>
            </p:cNvPr>
            <p:cNvSpPr/>
            <p:nvPr/>
          </p:nvSpPr>
          <p:spPr>
            <a:xfrm>
              <a:off x="3973326" y="1912524"/>
              <a:ext cx="1742173" cy="733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7" name="Rectangle 656">
              <a:extLst>
                <a:ext uri="{FF2B5EF4-FFF2-40B4-BE49-F238E27FC236}">
                  <a16:creationId xmlns:a16="http://schemas.microsoft.com/office/drawing/2014/main" id="{A61F2A0D-A37B-47C0-927E-8DF3F8610047}"/>
                </a:ext>
              </a:extLst>
            </p:cNvPr>
            <p:cNvSpPr/>
            <p:nvPr/>
          </p:nvSpPr>
          <p:spPr>
            <a:xfrm>
              <a:off x="3973324" y="2334454"/>
              <a:ext cx="1742173" cy="31206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58" name="TextBox 657">
            <a:extLst>
              <a:ext uri="{FF2B5EF4-FFF2-40B4-BE49-F238E27FC236}">
                <a16:creationId xmlns:a16="http://schemas.microsoft.com/office/drawing/2014/main" id="{6EA28B08-0929-4DB6-88CA-9EC0AADC9A98}"/>
              </a:ext>
            </a:extLst>
          </p:cNvPr>
          <p:cNvSpPr txBox="1"/>
          <p:nvPr/>
        </p:nvSpPr>
        <p:spPr>
          <a:xfrm>
            <a:off x="739524" y="1672410"/>
            <a:ext cx="1355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Manager</a:t>
            </a:r>
          </a:p>
        </p:txBody>
      </p:sp>
      <p:sp>
        <p:nvSpPr>
          <p:cNvPr id="660" name="TextBox 659">
            <a:extLst>
              <a:ext uri="{FF2B5EF4-FFF2-40B4-BE49-F238E27FC236}">
                <a16:creationId xmlns:a16="http://schemas.microsoft.com/office/drawing/2014/main" id="{79873BC7-C6FC-4B46-9F4A-56CB5BB0B593}"/>
              </a:ext>
            </a:extLst>
          </p:cNvPr>
          <p:cNvSpPr txBox="1"/>
          <p:nvPr/>
        </p:nvSpPr>
        <p:spPr>
          <a:xfrm>
            <a:off x="871066" y="2151476"/>
            <a:ext cx="10928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FTE         2</a:t>
            </a:r>
          </a:p>
        </p:txBody>
      </p:sp>
      <p:grpSp>
        <p:nvGrpSpPr>
          <p:cNvPr id="675" name="Group 674">
            <a:extLst>
              <a:ext uri="{FF2B5EF4-FFF2-40B4-BE49-F238E27FC236}">
                <a16:creationId xmlns:a16="http://schemas.microsoft.com/office/drawing/2014/main" id="{F07D9654-FE66-483F-9022-EC0A496172B7}"/>
              </a:ext>
            </a:extLst>
          </p:cNvPr>
          <p:cNvGrpSpPr/>
          <p:nvPr/>
        </p:nvGrpSpPr>
        <p:grpSpPr>
          <a:xfrm>
            <a:off x="551300" y="4350641"/>
            <a:ext cx="1742175" cy="733998"/>
            <a:chOff x="3973324" y="1912524"/>
            <a:chExt cx="1742175" cy="733998"/>
          </a:xfrm>
        </p:grpSpPr>
        <p:sp>
          <p:nvSpPr>
            <p:cNvPr id="676" name="Rectangle 675">
              <a:extLst>
                <a:ext uri="{FF2B5EF4-FFF2-40B4-BE49-F238E27FC236}">
                  <a16:creationId xmlns:a16="http://schemas.microsoft.com/office/drawing/2014/main" id="{24C2950E-7468-4ADE-BEE3-1A5A2445E1E7}"/>
                </a:ext>
              </a:extLst>
            </p:cNvPr>
            <p:cNvSpPr/>
            <p:nvPr/>
          </p:nvSpPr>
          <p:spPr>
            <a:xfrm>
              <a:off x="3973326" y="1912524"/>
              <a:ext cx="1742173" cy="733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8" name="Rectangle 677">
              <a:extLst>
                <a:ext uri="{FF2B5EF4-FFF2-40B4-BE49-F238E27FC236}">
                  <a16:creationId xmlns:a16="http://schemas.microsoft.com/office/drawing/2014/main" id="{194D2FBA-5F2E-4A0A-B02C-E8E771993306}"/>
                </a:ext>
              </a:extLst>
            </p:cNvPr>
            <p:cNvSpPr/>
            <p:nvPr/>
          </p:nvSpPr>
          <p:spPr>
            <a:xfrm>
              <a:off x="3973324" y="2357578"/>
              <a:ext cx="1742173" cy="28894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79" name="TextBox 678">
            <a:extLst>
              <a:ext uri="{FF2B5EF4-FFF2-40B4-BE49-F238E27FC236}">
                <a16:creationId xmlns:a16="http://schemas.microsoft.com/office/drawing/2014/main" id="{9451DABE-1309-4867-8D77-F97B26607AA1}"/>
              </a:ext>
            </a:extLst>
          </p:cNvPr>
          <p:cNvSpPr txBox="1"/>
          <p:nvPr/>
        </p:nvSpPr>
        <p:spPr>
          <a:xfrm>
            <a:off x="737952" y="4384837"/>
            <a:ext cx="1355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Library Assistant 2</a:t>
            </a:r>
          </a:p>
        </p:txBody>
      </p:sp>
      <p:sp>
        <p:nvSpPr>
          <p:cNvPr id="681" name="TextBox 680">
            <a:extLst>
              <a:ext uri="{FF2B5EF4-FFF2-40B4-BE49-F238E27FC236}">
                <a16:creationId xmlns:a16="http://schemas.microsoft.com/office/drawing/2014/main" id="{D7D0BB90-D549-47C6-AC2D-C4464D7C12F0}"/>
              </a:ext>
            </a:extLst>
          </p:cNvPr>
          <p:cNvSpPr txBox="1"/>
          <p:nvPr/>
        </p:nvSpPr>
        <p:spPr>
          <a:xfrm>
            <a:off x="804368" y="4863903"/>
            <a:ext cx="11579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FTE         11.5</a:t>
            </a:r>
          </a:p>
        </p:txBody>
      </p:sp>
      <p:grpSp>
        <p:nvGrpSpPr>
          <p:cNvPr id="682" name="Group 681">
            <a:extLst>
              <a:ext uri="{FF2B5EF4-FFF2-40B4-BE49-F238E27FC236}">
                <a16:creationId xmlns:a16="http://schemas.microsoft.com/office/drawing/2014/main" id="{4EE7FDD2-3899-4BCE-B1F3-E284F4473AFA}"/>
              </a:ext>
            </a:extLst>
          </p:cNvPr>
          <p:cNvGrpSpPr/>
          <p:nvPr/>
        </p:nvGrpSpPr>
        <p:grpSpPr>
          <a:xfrm>
            <a:off x="560623" y="5280801"/>
            <a:ext cx="1742175" cy="733998"/>
            <a:chOff x="3973324" y="1912524"/>
            <a:chExt cx="1742175" cy="733998"/>
          </a:xfrm>
        </p:grpSpPr>
        <p:sp>
          <p:nvSpPr>
            <p:cNvPr id="683" name="Rectangle 682">
              <a:extLst>
                <a:ext uri="{FF2B5EF4-FFF2-40B4-BE49-F238E27FC236}">
                  <a16:creationId xmlns:a16="http://schemas.microsoft.com/office/drawing/2014/main" id="{C63B5641-79E3-4916-9149-3DD72215B75B}"/>
                </a:ext>
              </a:extLst>
            </p:cNvPr>
            <p:cNvSpPr/>
            <p:nvPr/>
          </p:nvSpPr>
          <p:spPr>
            <a:xfrm>
              <a:off x="3973326" y="1912524"/>
              <a:ext cx="1742173" cy="733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5" name="Rectangle 684">
              <a:extLst>
                <a:ext uri="{FF2B5EF4-FFF2-40B4-BE49-F238E27FC236}">
                  <a16:creationId xmlns:a16="http://schemas.microsoft.com/office/drawing/2014/main" id="{7632B079-493B-4A06-868D-3FC3D164110C}"/>
                </a:ext>
              </a:extLst>
            </p:cNvPr>
            <p:cNvSpPr/>
            <p:nvPr/>
          </p:nvSpPr>
          <p:spPr>
            <a:xfrm>
              <a:off x="3973324" y="2355434"/>
              <a:ext cx="1742173" cy="29108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86" name="TextBox 685">
            <a:extLst>
              <a:ext uri="{FF2B5EF4-FFF2-40B4-BE49-F238E27FC236}">
                <a16:creationId xmlns:a16="http://schemas.microsoft.com/office/drawing/2014/main" id="{64301E46-5CF8-4099-BED0-AA2BB169DA0F}"/>
              </a:ext>
            </a:extLst>
          </p:cNvPr>
          <p:cNvSpPr txBox="1"/>
          <p:nvPr/>
        </p:nvSpPr>
        <p:spPr>
          <a:xfrm>
            <a:off x="753760" y="5331706"/>
            <a:ext cx="1355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Library Assistant 1</a:t>
            </a:r>
          </a:p>
        </p:txBody>
      </p:sp>
      <p:sp>
        <p:nvSpPr>
          <p:cNvPr id="688" name="TextBox 687">
            <a:extLst>
              <a:ext uri="{FF2B5EF4-FFF2-40B4-BE49-F238E27FC236}">
                <a16:creationId xmlns:a16="http://schemas.microsoft.com/office/drawing/2014/main" id="{D1287868-4E4C-4DD1-A00D-3BA40EC4B825}"/>
              </a:ext>
            </a:extLst>
          </p:cNvPr>
          <p:cNvSpPr txBox="1"/>
          <p:nvPr/>
        </p:nvSpPr>
        <p:spPr>
          <a:xfrm>
            <a:off x="816498" y="5810772"/>
            <a:ext cx="11616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FTE        12</a:t>
            </a:r>
          </a:p>
        </p:txBody>
      </p:sp>
      <p:cxnSp>
        <p:nvCxnSpPr>
          <p:cNvPr id="689" name="Elbow Connector 137">
            <a:extLst>
              <a:ext uri="{FF2B5EF4-FFF2-40B4-BE49-F238E27FC236}">
                <a16:creationId xmlns:a16="http://schemas.microsoft.com/office/drawing/2014/main" id="{867F6C03-8C77-4A14-95E9-B701855AE4D6}"/>
              </a:ext>
            </a:extLst>
          </p:cNvPr>
          <p:cNvCxnSpPr>
            <a:cxnSpLocks/>
            <a:stCxn id="173" idx="2"/>
          </p:cNvCxnSpPr>
          <p:nvPr/>
        </p:nvCxnSpPr>
        <p:spPr>
          <a:xfrm rot="10800000" flipV="1">
            <a:off x="559857" y="1132875"/>
            <a:ext cx="134" cy="3468979"/>
          </a:xfrm>
          <a:prstGeom prst="bentConnector3">
            <a:avLst>
              <a:gd name="adj1" fmla="val 167909701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CD1BD232-CA61-4B68-B229-849DC2E20525}"/>
              </a:ext>
            </a:extLst>
          </p:cNvPr>
          <p:cNvGrpSpPr/>
          <p:nvPr/>
        </p:nvGrpSpPr>
        <p:grpSpPr>
          <a:xfrm>
            <a:off x="571418" y="6256843"/>
            <a:ext cx="1742175" cy="733997"/>
            <a:chOff x="3973324" y="1912524"/>
            <a:chExt cx="1742175" cy="733997"/>
          </a:xfrm>
        </p:grpSpPr>
        <p:sp>
          <p:nvSpPr>
            <p:cNvPr id="303" name="Rectangle 302">
              <a:extLst>
                <a:ext uri="{FF2B5EF4-FFF2-40B4-BE49-F238E27FC236}">
                  <a16:creationId xmlns:a16="http://schemas.microsoft.com/office/drawing/2014/main" id="{E28E4040-403C-403A-B34B-100929E73447}"/>
                </a:ext>
              </a:extLst>
            </p:cNvPr>
            <p:cNvSpPr/>
            <p:nvPr/>
          </p:nvSpPr>
          <p:spPr>
            <a:xfrm>
              <a:off x="3973326" y="1912524"/>
              <a:ext cx="1742173" cy="733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5" name="Rectangle 304">
              <a:extLst>
                <a:ext uri="{FF2B5EF4-FFF2-40B4-BE49-F238E27FC236}">
                  <a16:creationId xmlns:a16="http://schemas.microsoft.com/office/drawing/2014/main" id="{B4A46CA9-D855-4E61-AD85-BFD0D27D93A8}"/>
                </a:ext>
              </a:extLst>
            </p:cNvPr>
            <p:cNvSpPr/>
            <p:nvPr/>
          </p:nvSpPr>
          <p:spPr>
            <a:xfrm>
              <a:off x="3973324" y="2356216"/>
              <a:ext cx="1742173" cy="29030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06" name="TextBox 305">
            <a:extLst>
              <a:ext uri="{FF2B5EF4-FFF2-40B4-BE49-F238E27FC236}">
                <a16:creationId xmlns:a16="http://schemas.microsoft.com/office/drawing/2014/main" id="{38EB9351-7C93-4C63-B522-128FC010A1D6}"/>
              </a:ext>
            </a:extLst>
          </p:cNvPr>
          <p:cNvSpPr txBox="1"/>
          <p:nvPr/>
        </p:nvSpPr>
        <p:spPr>
          <a:xfrm>
            <a:off x="764555" y="6307748"/>
            <a:ext cx="1355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Library Attendant</a:t>
            </a:r>
          </a:p>
        </p:txBody>
      </p:sp>
      <p:sp>
        <p:nvSpPr>
          <p:cNvPr id="308" name="TextBox 307">
            <a:extLst>
              <a:ext uri="{FF2B5EF4-FFF2-40B4-BE49-F238E27FC236}">
                <a16:creationId xmlns:a16="http://schemas.microsoft.com/office/drawing/2014/main" id="{E274974A-5F8A-4BAF-92AE-EECC2E592753}"/>
              </a:ext>
            </a:extLst>
          </p:cNvPr>
          <p:cNvSpPr txBox="1"/>
          <p:nvPr/>
        </p:nvSpPr>
        <p:spPr>
          <a:xfrm>
            <a:off x="827293" y="6786814"/>
            <a:ext cx="11616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FTE      5</a:t>
            </a:r>
          </a:p>
        </p:txBody>
      </p:sp>
      <p:cxnSp>
        <p:nvCxnSpPr>
          <p:cNvPr id="257" name="Elbow Connector 137">
            <a:extLst>
              <a:ext uri="{FF2B5EF4-FFF2-40B4-BE49-F238E27FC236}">
                <a16:creationId xmlns:a16="http://schemas.microsoft.com/office/drawing/2014/main" id="{442AA3A3-AB8C-4380-85D3-ED0D0655F438}"/>
              </a:ext>
            </a:extLst>
          </p:cNvPr>
          <p:cNvCxnSpPr>
            <a:cxnSpLocks/>
            <a:stCxn id="173" idx="2"/>
          </p:cNvCxnSpPr>
          <p:nvPr/>
        </p:nvCxnSpPr>
        <p:spPr>
          <a:xfrm rot="10800000" flipV="1">
            <a:off x="546389" y="1132876"/>
            <a:ext cx="13602" cy="900702"/>
          </a:xfrm>
          <a:prstGeom prst="bentConnector3">
            <a:avLst>
              <a:gd name="adj1" fmla="val 1591266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Elbow Connector 137">
            <a:extLst>
              <a:ext uri="{FF2B5EF4-FFF2-40B4-BE49-F238E27FC236}">
                <a16:creationId xmlns:a16="http://schemas.microsoft.com/office/drawing/2014/main" id="{E9287968-FADC-46C2-AF4A-C64A3FACCC93}"/>
              </a:ext>
            </a:extLst>
          </p:cNvPr>
          <p:cNvCxnSpPr>
            <a:cxnSpLocks/>
            <a:stCxn id="173" idx="2"/>
          </p:cNvCxnSpPr>
          <p:nvPr/>
        </p:nvCxnSpPr>
        <p:spPr>
          <a:xfrm rot="10800000" flipV="1">
            <a:off x="553027" y="1132875"/>
            <a:ext cx="6964" cy="1766413"/>
          </a:xfrm>
          <a:prstGeom prst="bentConnector3">
            <a:avLst>
              <a:gd name="adj1" fmla="val 3382596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Elbow Connector 137">
            <a:extLst>
              <a:ext uri="{FF2B5EF4-FFF2-40B4-BE49-F238E27FC236}">
                <a16:creationId xmlns:a16="http://schemas.microsoft.com/office/drawing/2014/main" id="{1CA4A561-B3AF-482B-BA53-601F86CE9EFC}"/>
              </a:ext>
            </a:extLst>
          </p:cNvPr>
          <p:cNvCxnSpPr>
            <a:cxnSpLocks/>
            <a:stCxn id="173" idx="2"/>
          </p:cNvCxnSpPr>
          <p:nvPr/>
        </p:nvCxnSpPr>
        <p:spPr>
          <a:xfrm rot="10800000" flipH="1" flipV="1">
            <a:off x="559991" y="1132876"/>
            <a:ext cx="11426" cy="2578894"/>
          </a:xfrm>
          <a:prstGeom prst="bentConnector3">
            <a:avLst>
              <a:gd name="adj1" fmla="val -2000700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3C8738F6-9089-4FB2-ABE6-293F62A1F8B2}"/>
              </a:ext>
            </a:extLst>
          </p:cNvPr>
          <p:cNvGrpSpPr/>
          <p:nvPr/>
        </p:nvGrpSpPr>
        <p:grpSpPr>
          <a:xfrm>
            <a:off x="553193" y="3481796"/>
            <a:ext cx="1742175" cy="733997"/>
            <a:chOff x="3973324" y="1912524"/>
            <a:chExt cx="1742175" cy="733997"/>
          </a:xfrm>
        </p:grpSpPr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69084AE7-88DE-48D1-B966-FB66CBE8F9B3}"/>
                </a:ext>
              </a:extLst>
            </p:cNvPr>
            <p:cNvSpPr/>
            <p:nvPr/>
          </p:nvSpPr>
          <p:spPr>
            <a:xfrm>
              <a:off x="3973326" y="1912524"/>
              <a:ext cx="1742173" cy="733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FA34E587-B643-43E0-A1B5-89744D671C27}"/>
                </a:ext>
              </a:extLst>
            </p:cNvPr>
            <p:cNvSpPr/>
            <p:nvPr/>
          </p:nvSpPr>
          <p:spPr>
            <a:xfrm>
              <a:off x="3973324" y="2357576"/>
              <a:ext cx="1742173" cy="28894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37" name="TextBox 236">
            <a:extLst>
              <a:ext uri="{FF2B5EF4-FFF2-40B4-BE49-F238E27FC236}">
                <a16:creationId xmlns:a16="http://schemas.microsoft.com/office/drawing/2014/main" id="{A9F4EEC0-8D5D-4869-8BBA-BA06ABCC1246}"/>
              </a:ext>
            </a:extLst>
          </p:cNvPr>
          <p:cNvSpPr txBox="1"/>
          <p:nvPr/>
        </p:nvSpPr>
        <p:spPr>
          <a:xfrm>
            <a:off x="746330" y="3450177"/>
            <a:ext cx="1355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Senior Library Assistant</a:t>
            </a: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08471391-BF4A-4899-85A8-B67AA2AC6CAA}"/>
              </a:ext>
            </a:extLst>
          </p:cNvPr>
          <p:cNvSpPr txBox="1"/>
          <p:nvPr/>
        </p:nvSpPr>
        <p:spPr>
          <a:xfrm>
            <a:off x="877872" y="4011767"/>
            <a:ext cx="10928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FTE         5.5</a:t>
            </a:r>
          </a:p>
        </p:txBody>
      </p:sp>
      <p:cxnSp>
        <p:nvCxnSpPr>
          <p:cNvPr id="244" name="Elbow Connector 137">
            <a:extLst>
              <a:ext uri="{FF2B5EF4-FFF2-40B4-BE49-F238E27FC236}">
                <a16:creationId xmlns:a16="http://schemas.microsoft.com/office/drawing/2014/main" id="{5EFC5826-CFD2-4255-9AD0-6C94F6BB7DA6}"/>
              </a:ext>
            </a:extLst>
          </p:cNvPr>
          <p:cNvCxnSpPr>
            <a:cxnSpLocks/>
            <a:stCxn id="173" idx="2"/>
          </p:cNvCxnSpPr>
          <p:nvPr/>
        </p:nvCxnSpPr>
        <p:spPr>
          <a:xfrm rot="10800000" flipH="1" flipV="1">
            <a:off x="559990" y="1132876"/>
            <a:ext cx="11429" cy="5536040"/>
          </a:xfrm>
          <a:prstGeom prst="bentConnector3">
            <a:avLst>
              <a:gd name="adj1" fmla="val -2000175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Elbow Connector 137">
            <a:extLst>
              <a:ext uri="{FF2B5EF4-FFF2-40B4-BE49-F238E27FC236}">
                <a16:creationId xmlns:a16="http://schemas.microsoft.com/office/drawing/2014/main" id="{26975079-FB26-4579-BF4A-765C0DAA0F56}"/>
              </a:ext>
            </a:extLst>
          </p:cNvPr>
          <p:cNvCxnSpPr>
            <a:cxnSpLocks/>
            <a:stCxn id="141" idx="2"/>
          </p:cNvCxnSpPr>
          <p:nvPr/>
        </p:nvCxnSpPr>
        <p:spPr>
          <a:xfrm rot="10800000" flipV="1">
            <a:off x="5096454" y="1153565"/>
            <a:ext cx="25218" cy="2568132"/>
          </a:xfrm>
          <a:prstGeom prst="bentConnector3">
            <a:avLst>
              <a:gd name="adj1" fmla="val 963328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Elbow Connector 137">
            <a:extLst>
              <a:ext uri="{FF2B5EF4-FFF2-40B4-BE49-F238E27FC236}">
                <a16:creationId xmlns:a16="http://schemas.microsoft.com/office/drawing/2014/main" id="{E2349625-D841-4AA4-A067-129A366E4136}"/>
              </a:ext>
            </a:extLst>
          </p:cNvPr>
          <p:cNvCxnSpPr>
            <a:cxnSpLocks/>
            <a:stCxn id="141" idx="2"/>
          </p:cNvCxnSpPr>
          <p:nvPr/>
        </p:nvCxnSpPr>
        <p:spPr>
          <a:xfrm rot="10800000" flipV="1">
            <a:off x="5096454" y="1153565"/>
            <a:ext cx="25218" cy="1741748"/>
          </a:xfrm>
          <a:prstGeom prst="bentConnector3">
            <a:avLst>
              <a:gd name="adj1" fmla="val 963328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AD43006F-B3A8-42C4-98D4-A23BE865058A}"/>
              </a:ext>
            </a:extLst>
          </p:cNvPr>
          <p:cNvGrpSpPr/>
          <p:nvPr/>
        </p:nvGrpSpPr>
        <p:grpSpPr>
          <a:xfrm>
            <a:off x="7411618" y="2623437"/>
            <a:ext cx="1742175" cy="733997"/>
            <a:chOff x="3973324" y="1912524"/>
            <a:chExt cx="1742175" cy="733997"/>
          </a:xfrm>
        </p:grpSpPr>
        <p:sp>
          <p:nvSpPr>
            <p:cNvPr id="335" name="Rectangle 334">
              <a:extLst>
                <a:ext uri="{FF2B5EF4-FFF2-40B4-BE49-F238E27FC236}">
                  <a16:creationId xmlns:a16="http://schemas.microsoft.com/office/drawing/2014/main" id="{86585D88-1D07-4A47-A170-FDC550F4A130}"/>
                </a:ext>
              </a:extLst>
            </p:cNvPr>
            <p:cNvSpPr/>
            <p:nvPr/>
          </p:nvSpPr>
          <p:spPr>
            <a:xfrm>
              <a:off x="3973326" y="1912524"/>
              <a:ext cx="1742173" cy="733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7" name="Rectangle 336">
              <a:extLst>
                <a:ext uri="{FF2B5EF4-FFF2-40B4-BE49-F238E27FC236}">
                  <a16:creationId xmlns:a16="http://schemas.microsoft.com/office/drawing/2014/main" id="{A90B882C-9C7D-493B-9E92-869B60604F73}"/>
                </a:ext>
              </a:extLst>
            </p:cNvPr>
            <p:cNvSpPr/>
            <p:nvPr/>
          </p:nvSpPr>
          <p:spPr>
            <a:xfrm>
              <a:off x="3973324" y="2312634"/>
              <a:ext cx="1742173" cy="33388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38" name="TextBox 337">
            <a:extLst>
              <a:ext uri="{FF2B5EF4-FFF2-40B4-BE49-F238E27FC236}">
                <a16:creationId xmlns:a16="http://schemas.microsoft.com/office/drawing/2014/main" id="{3C1ABDE5-60E4-43A0-BDC2-42AEC7BB4ACB}"/>
              </a:ext>
            </a:extLst>
          </p:cNvPr>
          <p:cNvSpPr txBox="1"/>
          <p:nvPr/>
        </p:nvSpPr>
        <p:spPr>
          <a:xfrm>
            <a:off x="7627904" y="2597933"/>
            <a:ext cx="1355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Senior Library Assistant</a:t>
            </a:r>
          </a:p>
        </p:txBody>
      </p:sp>
      <p:sp>
        <p:nvSpPr>
          <p:cNvPr id="340" name="TextBox 339">
            <a:extLst>
              <a:ext uri="{FF2B5EF4-FFF2-40B4-BE49-F238E27FC236}">
                <a16:creationId xmlns:a16="http://schemas.microsoft.com/office/drawing/2014/main" id="{21EA6407-3B6F-4A14-B63F-0C83CE534ED7}"/>
              </a:ext>
            </a:extLst>
          </p:cNvPr>
          <p:cNvSpPr txBox="1"/>
          <p:nvPr/>
        </p:nvSpPr>
        <p:spPr>
          <a:xfrm>
            <a:off x="7736297" y="3153408"/>
            <a:ext cx="10928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FTE         3</a:t>
            </a:r>
          </a:p>
        </p:txBody>
      </p:sp>
      <p:cxnSp>
        <p:nvCxnSpPr>
          <p:cNvPr id="342" name="Elbow Connector 137">
            <a:extLst>
              <a:ext uri="{FF2B5EF4-FFF2-40B4-BE49-F238E27FC236}">
                <a16:creationId xmlns:a16="http://schemas.microsoft.com/office/drawing/2014/main" id="{BB891737-D176-460A-93A1-914E19D0E0AF}"/>
              </a:ext>
            </a:extLst>
          </p:cNvPr>
          <p:cNvCxnSpPr>
            <a:cxnSpLocks/>
            <a:stCxn id="135" idx="2"/>
          </p:cNvCxnSpPr>
          <p:nvPr/>
        </p:nvCxnSpPr>
        <p:spPr>
          <a:xfrm rot="10800000" flipH="1" flipV="1">
            <a:off x="7409012" y="1153566"/>
            <a:ext cx="2607" cy="1881944"/>
          </a:xfrm>
          <a:prstGeom prst="bentConnector3">
            <a:avLst>
              <a:gd name="adj1" fmla="val -8768700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Elbow Connector 137">
            <a:extLst>
              <a:ext uri="{FF2B5EF4-FFF2-40B4-BE49-F238E27FC236}">
                <a16:creationId xmlns:a16="http://schemas.microsoft.com/office/drawing/2014/main" id="{BEA2BADF-BBC9-4326-8C61-242F9AB4FB53}"/>
              </a:ext>
            </a:extLst>
          </p:cNvPr>
          <p:cNvCxnSpPr>
            <a:cxnSpLocks/>
            <a:stCxn id="135" idx="2"/>
          </p:cNvCxnSpPr>
          <p:nvPr/>
        </p:nvCxnSpPr>
        <p:spPr>
          <a:xfrm rot="10800000" flipH="1" flipV="1">
            <a:off x="7409012" y="1153566"/>
            <a:ext cx="1869" cy="2836158"/>
          </a:xfrm>
          <a:prstGeom prst="bentConnector3">
            <a:avLst>
              <a:gd name="adj1" fmla="val -12231140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Elbow Connector 137">
            <a:extLst>
              <a:ext uri="{FF2B5EF4-FFF2-40B4-BE49-F238E27FC236}">
                <a16:creationId xmlns:a16="http://schemas.microsoft.com/office/drawing/2014/main" id="{D7D0CE5F-588A-47E2-A8B6-7FBCC9A50805}"/>
              </a:ext>
            </a:extLst>
          </p:cNvPr>
          <p:cNvCxnSpPr>
            <a:cxnSpLocks/>
            <a:stCxn id="135" idx="2"/>
          </p:cNvCxnSpPr>
          <p:nvPr/>
        </p:nvCxnSpPr>
        <p:spPr>
          <a:xfrm rot="10800000" flipH="1" flipV="1">
            <a:off x="7409012" y="1153565"/>
            <a:ext cx="1867" cy="3798165"/>
          </a:xfrm>
          <a:prstGeom prst="bentConnector3">
            <a:avLst>
              <a:gd name="adj1" fmla="val -12244242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" name="Elbow Connector 137">
            <a:extLst>
              <a:ext uri="{FF2B5EF4-FFF2-40B4-BE49-F238E27FC236}">
                <a16:creationId xmlns:a16="http://schemas.microsoft.com/office/drawing/2014/main" id="{290ED385-9EDF-4AAE-BC20-E18BF64C92F8}"/>
              </a:ext>
            </a:extLst>
          </p:cNvPr>
          <p:cNvCxnSpPr>
            <a:cxnSpLocks/>
            <a:stCxn id="173" idx="2"/>
          </p:cNvCxnSpPr>
          <p:nvPr/>
        </p:nvCxnSpPr>
        <p:spPr>
          <a:xfrm rot="10800000" flipV="1">
            <a:off x="559857" y="1132876"/>
            <a:ext cx="134" cy="4296472"/>
          </a:xfrm>
          <a:prstGeom prst="bentConnector3">
            <a:avLst>
              <a:gd name="adj1" fmla="val 167909701"/>
            </a:avLst>
          </a:prstGeom>
          <a:ln w="19050">
            <a:solidFill>
              <a:srgbClr val="23A4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D6CB292A-4FD3-4B2D-B62E-03396E89212B}"/>
              </a:ext>
            </a:extLst>
          </p:cNvPr>
          <p:cNvGrpSpPr/>
          <p:nvPr/>
        </p:nvGrpSpPr>
        <p:grpSpPr>
          <a:xfrm>
            <a:off x="553778" y="2570581"/>
            <a:ext cx="1742175" cy="733997"/>
            <a:chOff x="3973324" y="1912524"/>
            <a:chExt cx="1742175" cy="733997"/>
          </a:xfrm>
        </p:grpSpPr>
        <p:sp>
          <p:nvSpPr>
            <p:cNvPr id="345" name="Rectangle 344">
              <a:extLst>
                <a:ext uri="{FF2B5EF4-FFF2-40B4-BE49-F238E27FC236}">
                  <a16:creationId xmlns:a16="http://schemas.microsoft.com/office/drawing/2014/main" id="{1B82A865-CF95-48C3-B954-E79A74B9018C}"/>
                </a:ext>
              </a:extLst>
            </p:cNvPr>
            <p:cNvSpPr/>
            <p:nvPr/>
          </p:nvSpPr>
          <p:spPr>
            <a:xfrm>
              <a:off x="3973326" y="1912524"/>
              <a:ext cx="1742173" cy="733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8" name="Rectangle 347">
              <a:extLst>
                <a:ext uri="{FF2B5EF4-FFF2-40B4-BE49-F238E27FC236}">
                  <a16:creationId xmlns:a16="http://schemas.microsoft.com/office/drawing/2014/main" id="{EB53518A-373F-4207-85ED-144B88A19991}"/>
                </a:ext>
              </a:extLst>
            </p:cNvPr>
            <p:cNvSpPr/>
            <p:nvPr/>
          </p:nvSpPr>
          <p:spPr>
            <a:xfrm>
              <a:off x="3973324" y="2322278"/>
              <a:ext cx="1742173" cy="32424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49" name="TextBox 348">
            <a:extLst>
              <a:ext uri="{FF2B5EF4-FFF2-40B4-BE49-F238E27FC236}">
                <a16:creationId xmlns:a16="http://schemas.microsoft.com/office/drawing/2014/main" id="{13E9142D-1325-456B-A156-F9B1E97661D6}"/>
              </a:ext>
            </a:extLst>
          </p:cNvPr>
          <p:cNvSpPr txBox="1"/>
          <p:nvPr/>
        </p:nvSpPr>
        <p:spPr>
          <a:xfrm>
            <a:off x="729929" y="2639130"/>
            <a:ext cx="1355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Librarian</a:t>
            </a:r>
          </a:p>
        </p:txBody>
      </p:sp>
      <p:sp>
        <p:nvSpPr>
          <p:cNvPr id="367" name="TextBox 366">
            <a:extLst>
              <a:ext uri="{FF2B5EF4-FFF2-40B4-BE49-F238E27FC236}">
                <a16:creationId xmlns:a16="http://schemas.microsoft.com/office/drawing/2014/main" id="{4F97A636-3C37-4993-B587-30E90F85AF09}"/>
              </a:ext>
            </a:extLst>
          </p:cNvPr>
          <p:cNvSpPr txBox="1"/>
          <p:nvPr/>
        </p:nvSpPr>
        <p:spPr>
          <a:xfrm>
            <a:off x="861471" y="3118196"/>
            <a:ext cx="10928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6465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FTE         7</a:t>
            </a:r>
          </a:p>
        </p:txBody>
      </p:sp>
      <p:sp>
        <p:nvSpPr>
          <p:cNvPr id="4" name="AutoShape 2" descr="https://euc-powerpoint.officeapps.live.com/pods/GetClipboardImage.ashx?Id=7db0efb6-63bc-4b95-a18e-d92cff8a76db&amp;DC=GEU3&amp;pkey=33c1ea0f-c876-4ffb-b82a-15b5a3d29b10&amp;wdwaccluster=GEU3">
            <a:extLst>
              <a:ext uri="{FF2B5EF4-FFF2-40B4-BE49-F238E27FC236}">
                <a16:creationId xmlns:a16="http://schemas.microsoft.com/office/drawing/2014/main" id="{605B3261-D007-4BDF-BF52-6A20AA3F3CA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5969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945D45D7A6B4BB838E02E1853D5FF" ma:contentTypeVersion="6" ma:contentTypeDescription="Create a new document." ma:contentTypeScope="" ma:versionID="d15100340572c0d03ca8aecd1fa6fa87">
  <xsd:schema xmlns:xsd="http://www.w3.org/2001/XMLSchema" xmlns:xs="http://www.w3.org/2001/XMLSchema" xmlns:p="http://schemas.microsoft.com/office/2006/metadata/properties" xmlns:ns2="8708d32a-aab3-4563-a745-f959bf0d5efa" xmlns:ns3="3b605c79-3a99-4491-87a2-aed382d22250" targetNamespace="http://schemas.microsoft.com/office/2006/metadata/properties" ma:root="true" ma:fieldsID="47dcc7e7423ffc5c905c3b57d47ae852" ns2:_="" ns3:_="">
    <xsd:import namespace="8708d32a-aab3-4563-a745-f959bf0d5efa"/>
    <xsd:import namespace="3b605c79-3a99-4491-87a2-aed382d2225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08d32a-aab3-4563-a745-f959bf0d5e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605c79-3a99-4491-87a2-aed382d2225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E0D4768-63A7-474E-B981-2F7C77F72404}"/>
</file>

<file path=customXml/itemProps2.xml><?xml version="1.0" encoding="utf-8"?>
<ds:datastoreItem xmlns:ds="http://schemas.openxmlformats.org/officeDocument/2006/customXml" ds:itemID="{C0CC8AF2-DE15-4160-9AE4-1DED4A17678D}"/>
</file>

<file path=customXml/itemProps3.xml><?xml version="1.0" encoding="utf-8"?>
<ds:datastoreItem xmlns:ds="http://schemas.openxmlformats.org/officeDocument/2006/customXml" ds:itemID="{2E613DB5-A086-4BBC-9D6D-14FE0A0EF89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11</cp:revision>
  <dcterms:created xsi:type="dcterms:W3CDTF">2026-08-14T11:37:49Z</dcterms:created>
  <dcterms:modified xsi:type="dcterms:W3CDTF">2026-08-14T11:39:15Z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0x010100D83945D45D7A6B4BB838E02E1853D5FF</vt:lpwstr>
  </property>
</Properties>
</file>